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34" r:id="rId2"/>
    <p:sldId id="314" r:id="rId3"/>
    <p:sldId id="316" r:id="rId4"/>
    <p:sldId id="317" r:id="rId5"/>
    <p:sldId id="318" r:id="rId6"/>
    <p:sldId id="320" r:id="rId7"/>
    <p:sldId id="321" r:id="rId8"/>
    <p:sldId id="323" r:id="rId9"/>
    <p:sldId id="326" r:id="rId10"/>
    <p:sldId id="324" r:id="rId11"/>
    <p:sldId id="325" r:id="rId12"/>
    <p:sldId id="331" r:id="rId13"/>
    <p:sldId id="315" r:id="rId14"/>
    <p:sldId id="327" r:id="rId15"/>
    <p:sldId id="332" r:id="rId16"/>
    <p:sldId id="340" r:id="rId17"/>
    <p:sldId id="337" r:id="rId18"/>
    <p:sldId id="338" r:id="rId19"/>
    <p:sldId id="335" r:id="rId20"/>
    <p:sldId id="336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orient="horz" pos="346" userDrawn="1">
          <p15:clr>
            <a:srgbClr val="A4A3A4"/>
          </p15:clr>
        </p15:guide>
        <p15:guide id="5" pos="325" userDrawn="1">
          <p15:clr>
            <a:srgbClr val="A4A3A4"/>
          </p15:clr>
        </p15:guide>
        <p15:guide id="6" pos="73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0C13"/>
    <a:srgbClr val="74B9E8"/>
    <a:srgbClr val="17192F"/>
    <a:srgbClr val="111324"/>
    <a:srgbClr val="5A85D0"/>
    <a:srgbClr val="4B7897"/>
    <a:srgbClr val="5B8CAD"/>
    <a:srgbClr val="BAE0F2"/>
    <a:srgbClr val="5DFFFF"/>
    <a:srgbClr val="00BC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06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994" y="634"/>
      </p:cViewPr>
      <p:guideLst>
        <p:guide orient="horz" pos="2160"/>
        <p:guide pos="3840"/>
        <p:guide orient="horz" pos="3974"/>
        <p:guide orient="horz" pos="346"/>
        <p:guide pos="325"/>
        <p:guide pos="735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（进阶设计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6199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034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3.sv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image" Target="../media/image3.svg"/><Relationship Id="rId4" Type="http://schemas.openxmlformats.org/officeDocument/2006/relationships/tags" Target="../tags/tag4.xml"/><Relationship Id="rId9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>
            <a:extLst>
              <a:ext uri="{FF2B5EF4-FFF2-40B4-BE49-F238E27FC236}">
                <a16:creationId xmlns:a16="http://schemas.microsoft.com/office/drawing/2014/main" id="{0C273F75-E693-491C-95AA-000FFF374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0030" y="549275"/>
            <a:ext cx="2831940" cy="52035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F5F23C0-4BD7-40B4-A289-223C1BE119F7}"/>
              </a:ext>
            </a:extLst>
          </p:cNvPr>
          <p:cNvSpPr txBox="1"/>
          <p:nvPr/>
        </p:nvSpPr>
        <p:spPr>
          <a:xfrm>
            <a:off x="3917498" y="5069924"/>
            <a:ext cx="4357004" cy="1238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spc="300" dirty="0">
                <a:solidFill>
                  <a:srgbClr val="FFFFFF"/>
                </a:solidFill>
                <a:effectLst>
                  <a:glow rad="76200">
                    <a:srgbClr val="79BACF">
                      <a:alpha val="38000"/>
                    </a:srgbClr>
                  </a:glo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院系机构</a:t>
            </a:r>
            <a:endParaRPr lang="en-US" altLang="zh-CN" sz="4800" spc="300" dirty="0">
              <a:solidFill>
                <a:srgbClr val="FFFFFF"/>
              </a:solidFill>
              <a:effectLst>
                <a:glow rad="76200">
                  <a:srgbClr val="79BACF">
                    <a:alpha val="38000"/>
                  </a:srgbClr>
                </a:glo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120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演示幻灯片模版</a:t>
            </a:r>
          </a:p>
        </p:txBody>
      </p:sp>
    </p:spTree>
    <p:extLst>
      <p:ext uri="{BB962C8B-B14F-4D97-AF65-F5344CB8AC3E}">
        <p14:creationId xmlns:p14="http://schemas.microsoft.com/office/powerpoint/2010/main" val="4170264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šlîḑè">
            <a:extLst>
              <a:ext uri="{FF2B5EF4-FFF2-40B4-BE49-F238E27FC236}">
                <a16:creationId xmlns:a16="http://schemas.microsoft.com/office/drawing/2014/main" id="{404C27F4-991F-4065-8B16-1E27226A383B}"/>
              </a:ext>
            </a:extLst>
          </p:cNvPr>
          <p:cNvSpPr/>
          <p:nvPr/>
        </p:nvSpPr>
        <p:spPr>
          <a:xfrm>
            <a:off x="0" y="-1"/>
            <a:ext cx="12192000" cy="6308725"/>
          </a:xfrm>
          <a:prstGeom prst="rect">
            <a:avLst/>
          </a:prstGeom>
          <a:blipFill dpi="0" rotWithShape="1">
            <a:blip r:embed="rId3"/>
            <a:srcRect/>
            <a:tile tx="0" ty="0" sx="80000" sy="80000" flip="none" algn="ctr"/>
          </a:blipFill>
          <a:ln w="38100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ïšlîḑè">
            <a:extLst>
              <a:ext uri="{FF2B5EF4-FFF2-40B4-BE49-F238E27FC236}">
                <a16:creationId xmlns:a16="http://schemas.microsoft.com/office/drawing/2014/main" id="{B5E651FF-5B80-4411-80DC-CB78CC329EE5}"/>
              </a:ext>
            </a:extLst>
          </p:cNvPr>
          <p:cNvSpPr/>
          <p:nvPr/>
        </p:nvSpPr>
        <p:spPr>
          <a:xfrm>
            <a:off x="0" y="0"/>
            <a:ext cx="12192000" cy="6308725"/>
          </a:xfrm>
          <a:prstGeom prst="rect">
            <a:avLst/>
          </a:prstGeom>
          <a:gradFill>
            <a:gsLst>
              <a:gs pos="0">
                <a:srgbClr val="74B9E8">
                  <a:alpha val="62000"/>
                </a:srgbClr>
              </a:gs>
              <a:gs pos="100000">
                <a:srgbClr val="374174">
                  <a:alpha val="6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5" name="îṧ1ïḓè">
            <a:extLst>
              <a:ext uri="{FF2B5EF4-FFF2-40B4-BE49-F238E27FC236}">
                <a16:creationId xmlns:a16="http://schemas.microsoft.com/office/drawing/2014/main" id="{CD7065FE-0433-4115-B98F-B8506ED5FCBB}"/>
              </a:ext>
            </a:extLst>
          </p:cNvPr>
          <p:cNvSpPr/>
          <p:nvPr/>
        </p:nvSpPr>
        <p:spPr>
          <a:xfrm>
            <a:off x="-1" y="2467533"/>
            <a:ext cx="12192001" cy="23475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D64EEE57-0E66-4210-BDD3-0ECDDFBC97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44123" y="549275"/>
            <a:ext cx="2831940" cy="520356"/>
          </a:xfrm>
          <a:prstGeom prst="rect">
            <a:avLst/>
          </a:prstGeom>
        </p:spPr>
      </p:pic>
      <p:sp>
        <p:nvSpPr>
          <p:cNvPr id="16" name="ï$ḻîďé">
            <a:extLst>
              <a:ext uri="{FF2B5EF4-FFF2-40B4-BE49-F238E27FC236}">
                <a16:creationId xmlns:a16="http://schemas.microsoft.com/office/drawing/2014/main" id="{4B18132F-54CE-4053-B74C-F272A47279B1}"/>
              </a:ext>
            </a:extLst>
          </p:cNvPr>
          <p:cNvSpPr/>
          <p:nvPr/>
        </p:nvSpPr>
        <p:spPr>
          <a:xfrm>
            <a:off x="5584589" y="1956122"/>
            <a:ext cx="1022822" cy="102282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4B9E8"/>
              </a:gs>
              <a:gs pos="100000">
                <a:srgbClr val="374174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77"/>
            <a:endParaRPr>
              <a:solidFill>
                <a:schemeClr val="lt1"/>
              </a:solidFill>
            </a:endParaRPr>
          </a:p>
        </p:txBody>
      </p:sp>
      <p:sp>
        <p:nvSpPr>
          <p:cNvPr id="17" name="íSļíḓè">
            <a:extLst>
              <a:ext uri="{FF2B5EF4-FFF2-40B4-BE49-F238E27FC236}">
                <a16:creationId xmlns:a16="http://schemas.microsoft.com/office/drawing/2014/main" id="{60CCE421-1359-4BD3-BCDE-3231822B1F62}"/>
              </a:ext>
            </a:extLst>
          </p:cNvPr>
          <p:cNvSpPr/>
          <p:nvPr/>
        </p:nvSpPr>
        <p:spPr>
          <a:xfrm>
            <a:off x="5821715" y="2308767"/>
            <a:ext cx="548570" cy="317532"/>
          </a:xfrm>
          <a:custGeom>
            <a:avLst/>
            <a:gdLst>
              <a:gd name="connsiteX0" fmla="*/ 122643 w 608203"/>
              <a:gd name="connsiteY0" fmla="*/ 180930 h 352051"/>
              <a:gd name="connsiteX1" fmla="*/ 304144 w 608203"/>
              <a:gd name="connsiteY1" fmla="*/ 236743 h 352051"/>
              <a:gd name="connsiteX2" fmla="*/ 485587 w 608203"/>
              <a:gd name="connsiteY2" fmla="*/ 180930 h 352051"/>
              <a:gd name="connsiteX3" fmla="*/ 485587 w 608203"/>
              <a:gd name="connsiteY3" fmla="*/ 273108 h 352051"/>
              <a:gd name="connsiteX4" fmla="*/ 485702 w 608203"/>
              <a:gd name="connsiteY4" fmla="*/ 274086 h 352051"/>
              <a:gd name="connsiteX5" fmla="*/ 304201 w 608203"/>
              <a:gd name="connsiteY5" fmla="*/ 352051 h 352051"/>
              <a:gd name="connsiteX6" fmla="*/ 122643 w 608203"/>
              <a:gd name="connsiteY6" fmla="*/ 274086 h 352051"/>
              <a:gd name="connsiteX7" fmla="*/ 122643 w 608203"/>
              <a:gd name="connsiteY7" fmla="*/ 235822 h 352051"/>
              <a:gd name="connsiteX8" fmla="*/ 304130 w 608203"/>
              <a:gd name="connsiteY8" fmla="*/ 0 h 352051"/>
              <a:gd name="connsiteX9" fmla="*/ 608203 w 608203"/>
              <a:gd name="connsiteY9" fmla="*/ 116841 h 352051"/>
              <a:gd name="connsiteX10" fmla="*/ 485548 w 608203"/>
              <a:gd name="connsiteY10" fmla="*/ 160621 h 352051"/>
              <a:gd name="connsiteX11" fmla="*/ 304130 w 608203"/>
              <a:gd name="connsiteY11" fmla="*/ 216424 h 352051"/>
              <a:gd name="connsiteX12" fmla="*/ 122655 w 608203"/>
              <a:gd name="connsiteY12" fmla="*/ 160621 h 352051"/>
              <a:gd name="connsiteX13" fmla="*/ 107906 w 608203"/>
              <a:gd name="connsiteY13" fmla="*/ 155386 h 352051"/>
              <a:gd name="connsiteX14" fmla="*/ 139823 w 608203"/>
              <a:gd name="connsiteY14" fmla="*/ 144973 h 352051"/>
              <a:gd name="connsiteX15" fmla="*/ 142876 w 608203"/>
              <a:gd name="connsiteY15" fmla="*/ 137552 h 352051"/>
              <a:gd name="connsiteX16" fmla="*/ 100013 w 608203"/>
              <a:gd name="connsiteY16" fmla="*/ 147216 h 352051"/>
              <a:gd name="connsiteX17" fmla="*/ 100013 w 608203"/>
              <a:gd name="connsiteY17" fmla="*/ 157917 h 352051"/>
              <a:gd name="connsiteX18" fmla="*/ 92351 w 608203"/>
              <a:gd name="connsiteY18" fmla="*/ 286781 h 352051"/>
              <a:gd name="connsiteX19" fmla="*/ 34740 w 608203"/>
              <a:gd name="connsiteY19" fmla="*/ 286781 h 352051"/>
              <a:gd name="connsiteX20" fmla="*/ 74146 w 608203"/>
              <a:gd name="connsiteY20" fmla="*/ 143304 h 352051"/>
              <a:gd name="connsiteX21" fmla="*/ 77142 w 608203"/>
              <a:gd name="connsiteY21" fmla="*/ 134503 h 352051"/>
              <a:gd name="connsiteX22" fmla="*/ 97536 w 608203"/>
              <a:gd name="connsiteY22" fmla="*/ 129670 h 352051"/>
              <a:gd name="connsiteX23" fmla="*/ 94137 w 608203"/>
              <a:gd name="connsiteY23" fmla="*/ 126161 h 352051"/>
              <a:gd name="connsiteX24" fmla="*/ 70343 w 608203"/>
              <a:gd name="connsiteY24" fmla="*/ 128174 h 352051"/>
              <a:gd name="connsiteX25" fmla="*/ 64813 w 608203"/>
              <a:gd name="connsiteY25" fmla="*/ 139968 h 352051"/>
              <a:gd name="connsiteX26" fmla="*/ 0 w 608203"/>
              <a:gd name="connsiteY26" fmla="*/ 116841 h 352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8203" h="352051">
                <a:moveTo>
                  <a:pt x="122643" y="180930"/>
                </a:moveTo>
                <a:lnTo>
                  <a:pt x="304144" y="236743"/>
                </a:lnTo>
                <a:lnTo>
                  <a:pt x="485587" y="180930"/>
                </a:lnTo>
                <a:lnTo>
                  <a:pt x="485587" y="273108"/>
                </a:lnTo>
                <a:cubicBezTo>
                  <a:pt x="485587" y="273395"/>
                  <a:pt x="485702" y="273740"/>
                  <a:pt x="485702" y="274086"/>
                </a:cubicBezTo>
                <a:cubicBezTo>
                  <a:pt x="485702" y="317182"/>
                  <a:pt x="404401" y="352051"/>
                  <a:pt x="304201" y="352051"/>
                </a:cubicBezTo>
                <a:cubicBezTo>
                  <a:pt x="203944" y="352051"/>
                  <a:pt x="122643" y="317182"/>
                  <a:pt x="122643" y="274086"/>
                </a:cubicBezTo>
                <a:lnTo>
                  <a:pt x="122643" y="235822"/>
                </a:lnTo>
                <a:close/>
                <a:moveTo>
                  <a:pt x="304130" y="0"/>
                </a:moveTo>
                <a:lnTo>
                  <a:pt x="608203" y="116841"/>
                </a:lnTo>
                <a:lnTo>
                  <a:pt x="485548" y="160621"/>
                </a:lnTo>
                <a:lnTo>
                  <a:pt x="304130" y="216424"/>
                </a:lnTo>
                <a:lnTo>
                  <a:pt x="122655" y="160621"/>
                </a:lnTo>
                <a:lnTo>
                  <a:pt x="107906" y="155386"/>
                </a:lnTo>
                <a:lnTo>
                  <a:pt x="139823" y="144973"/>
                </a:lnTo>
                <a:lnTo>
                  <a:pt x="142876" y="137552"/>
                </a:lnTo>
                <a:lnTo>
                  <a:pt x="100013" y="147216"/>
                </a:lnTo>
                <a:lnTo>
                  <a:pt x="100013" y="157917"/>
                </a:lnTo>
                <a:lnTo>
                  <a:pt x="92351" y="286781"/>
                </a:lnTo>
                <a:cubicBezTo>
                  <a:pt x="63545" y="303925"/>
                  <a:pt x="34740" y="286781"/>
                  <a:pt x="34740" y="286781"/>
                </a:cubicBezTo>
                <a:cubicBezTo>
                  <a:pt x="27999" y="239665"/>
                  <a:pt x="74146" y="143304"/>
                  <a:pt x="74146" y="143304"/>
                </a:cubicBezTo>
                <a:lnTo>
                  <a:pt x="77142" y="134503"/>
                </a:lnTo>
                <a:lnTo>
                  <a:pt x="97536" y="129670"/>
                </a:lnTo>
                <a:lnTo>
                  <a:pt x="94137" y="126161"/>
                </a:lnTo>
                <a:lnTo>
                  <a:pt x="70343" y="128174"/>
                </a:lnTo>
                <a:lnTo>
                  <a:pt x="64813" y="139968"/>
                </a:lnTo>
                <a:lnTo>
                  <a:pt x="0" y="116841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91440" tIns="45720" rIns="91440" bIns="45720" anchor="ctr">
            <a:normAutofit fontScale="9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1A96373-D2F4-46BE-8F8E-CE4E93938697}"/>
              </a:ext>
            </a:extLst>
          </p:cNvPr>
          <p:cNvSpPr txBox="1"/>
          <p:nvPr/>
        </p:nvSpPr>
        <p:spPr>
          <a:xfrm>
            <a:off x="1302958" y="3084828"/>
            <a:ext cx="9586084" cy="1413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B789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输入小标题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4B7897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  <a:spcBef>
                <a:spcPts val="1200"/>
              </a:spcBef>
              <a:defRPr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点击此处输入文本，文本内容应尽量简约精炼，尽可能减少赘余的内容，并和本页呈现的主题高度相关。点击此处输入文本，文本内容应尽量简约精炼，尽可能减少赘余的内容，并和本页呈现的主题高度相关。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AEB440D-EFD2-43E6-B633-AA0D747486B3}"/>
              </a:ext>
            </a:extLst>
          </p:cNvPr>
          <p:cNvSpPr txBox="1"/>
          <p:nvPr/>
        </p:nvSpPr>
        <p:spPr>
          <a:xfrm>
            <a:off x="4253188" y="5070800"/>
            <a:ext cx="3685624" cy="931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在此输入页标题</a:t>
            </a:r>
            <a:endParaRPr kumimoji="0" lang="en-US" altLang="zh-CN" sz="36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  <a:p>
            <a:pPr marL="3600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spc="300" dirty="0">
                <a:solidFill>
                  <a:srgbClr val="BAE0F2"/>
                </a:solidFill>
                <a:latin typeface="Archivo Narrow" panose="020B0506020202020B04" pitchFamily="34" charset="0"/>
                <a:ea typeface="思源黑体 CN Light" panose="020B0300000000000000" pitchFamily="34" charset="-122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520933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ŝļîḑe">
            <a:extLst>
              <a:ext uri="{FF2B5EF4-FFF2-40B4-BE49-F238E27FC236}">
                <a16:creationId xmlns:a16="http://schemas.microsoft.com/office/drawing/2014/main" id="{0488DF2C-6688-47A4-9A62-3F69BF3DF8BE}"/>
              </a:ext>
            </a:extLst>
          </p:cNvPr>
          <p:cNvSpPr/>
          <p:nvPr/>
        </p:nvSpPr>
        <p:spPr>
          <a:xfrm>
            <a:off x="518159" y="1726565"/>
            <a:ext cx="3636789" cy="1990164"/>
          </a:xfrm>
          <a:prstGeom prst="rect">
            <a:avLst/>
          </a:prstGeom>
          <a:blipFill dpi="0" rotWithShape="1">
            <a:blip r:embed="rId3"/>
            <a:srcRect/>
            <a:tile tx="0" ty="0" sx="80000" sy="80000" flip="none" algn="ctr"/>
          </a:blip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 defTabSz="914377"/>
            <a:endParaRPr lang="zh-CN" altLang="en-US" dirty="0"/>
          </a:p>
        </p:txBody>
      </p:sp>
      <p:sp>
        <p:nvSpPr>
          <p:cNvPr id="22" name="ïŝḻiḍè">
            <a:extLst>
              <a:ext uri="{FF2B5EF4-FFF2-40B4-BE49-F238E27FC236}">
                <a16:creationId xmlns:a16="http://schemas.microsoft.com/office/drawing/2014/main" id="{F0595841-BC71-4B16-8AA1-DD6C29FE842E}"/>
              </a:ext>
            </a:extLst>
          </p:cNvPr>
          <p:cNvSpPr/>
          <p:nvPr/>
        </p:nvSpPr>
        <p:spPr>
          <a:xfrm>
            <a:off x="518159" y="3240911"/>
            <a:ext cx="3636789" cy="475818"/>
          </a:xfrm>
          <a:prstGeom prst="rect">
            <a:avLst/>
          </a:prstGeom>
          <a:gradFill>
            <a:gsLst>
              <a:gs pos="0">
                <a:srgbClr val="74B9E8">
                  <a:alpha val="62000"/>
                </a:srgbClr>
              </a:gs>
              <a:gs pos="100000">
                <a:srgbClr val="374174">
                  <a:alpha val="6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1" algn="ctr">
              <a:spcBef>
                <a:spcPts val="600"/>
              </a:spcBef>
              <a:defRPr/>
            </a:pPr>
            <a:r>
              <a:rPr lang="zh-CN" altLang="en-US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lang="en-US" altLang="zh-CN" dirty="0">
              <a:solidFill>
                <a:srgbClr val="FFFFF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14" name="ï$ḻiḋê">
            <a:extLst>
              <a:ext uri="{FF2B5EF4-FFF2-40B4-BE49-F238E27FC236}">
                <a16:creationId xmlns:a16="http://schemas.microsoft.com/office/drawing/2014/main" id="{F2785327-7ABC-477A-A759-3AD9F221A167}"/>
              </a:ext>
            </a:extLst>
          </p:cNvPr>
          <p:cNvSpPr/>
          <p:nvPr/>
        </p:nvSpPr>
        <p:spPr>
          <a:xfrm>
            <a:off x="4277605" y="1726565"/>
            <a:ext cx="3636789" cy="1990164"/>
          </a:xfrm>
          <a:prstGeom prst="rect">
            <a:avLst/>
          </a:prstGeom>
          <a:blipFill dpi="0" rotWithShape="1">
            <a:blip r:embed="rId4"/>
            <a:srcRect/>
            <a:tile tx="0" ty="0" sx="30000" sy="30000" flip="none" algn="ctr"/>
          </a:blip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 defTabSz="914377"/>
            <a:endParaRPr lang="zh-CN" altLang="en-US" dirty="0"/>
          </a:p>
        </p:txBody>
      </p:sp>
      <p:sp>
        <p:nvSpPr>
          <p:cNvPr id="15" name="ïSlïḍé">
            <a:extLst>
              <a:ext uri="{FF2B5EF4-FFF2-40B4-BE49-F238E27FC236}">
                <a16:creationId xmlns:a16="http://schemas.microsoft.com/office/drawing/2014/main" id="{842834DC-C590-421D-869E-852DA19368AD}"/>
              </a:ext>
            </a:extLst>
          </p:cNvPr>
          <p:cNvSpPr/>
          <p:nvPr/>
        </p:nvSpPr>
        <p:spPr>
          <a:xfrm>
            <a:off x="4277605" y="3240911"/>
            <a:ext cx="3636789" cy="475818"/>
          </a:xfrm>
          <a:prstGeom prst="rect">
            <a:avLst/>
          </a:prstGeom>
          <a:gradFill>
            <a:gsLst>
              <a:gs pos="0">
                <a:srgbClr val="74B9E8">
                  <a:alpha val="62000"/>
                </a:srgbClr>
              </a:gs>
              <a:gs pos="100000">
                <a:srgbClr val="374174">
                  <a:alpha val="6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1" algn="ctr">
              <a:spcBef>
                <a:spcPts val="600"/>
              </a:spcBef>
              <a:defRPr/>
            </a:pPr>
            <a:r>
              <a:rPr lang="zh-CN" altLang="en-US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lang="en-US" altLang="zh-CN" dirty="0">
              <a:solidFill>
                <a:srgbClr val="FFFFF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7" name="íšliďe">
            <a:extLst>
              <a:ext uri="{FF2B5EF4-FFF2-40B4-BE49-F238E27FC236}">
                <a16:creationId xmlns:a16="http://schemas.microsoft.com/office/drawing/2014/main" id="{43B5B0B0-A598-43C6-880B-3132D631466A}"/>
              </a:ext>
            </a:extLst>
          </p:cNvPr>
          <p:cNvSpPr/>
          <p:nvPr/>
        </p:nvSpPr>
        <p:spPr>
          <a:xfrm>
            <a:off x="8037052" y="1726565"/>
            <a:ext cx="3636789" cy="1990164"/>
          </a:xfrm>
          <a:prstGeom prst="rect">
            <a:avLst/>
          </a:prstGeom>
          <a:blipFill dpi="0" rotWithShape="1">
            <a:blip r:embed="rId5"/>
            <a:srcRect/>
            <a:tile tx="0" ty="0" sx="30000" sy="30000" flip="none" algn="ctr"/>
          </a:blip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 defTabSz="914377"/>
            <a:endParaRPr lang="zh-CN" altLang="en-US" dirty="0"/>
          </a:p>
        </p:txBody>
      </p:sp>
      <p:sp>
        <p:nvSpPr>
          <p:cNvPr id="8" name="ïşḷïḋe">
            <a:extLst>
              <a:ext uri="{FF2B5EF4-FFF2-40B4-BE49-F238E27FC236}">
                <a16:creationId xmlns:a16="http://schemas.microsoft.com/office/drawing/2014/main" id="{504CD2A4-E191-43AA-842C-DE300A31EC8C}"/>
              </a:ext>
            </a:extLst>
          </p:cNvPr>
          <p:cNvSpPr/>
          <p:nvPr/>
        </p:nvSpPr>
        <p:spPr>
          <a:xfrm>
            <a:off x="8037052" y="3240911"/>
            <a:ext cx="3636789" cy="475818"/>
          </a:xfrm>
          <a:prstGeom prst="rect">
            <a:avLst/>
          </a:prstGeom>
          <a:gradFill>
            <a:gsLst>
              <a:gs pos="0">
                <a:srgbClr val="74B9E8">
                  <a:alpha val="62000"/>
                </a:srgbClr>
              </a:gs>
              <a:gs pos="100000">
                <a:srgbClr val="374174">
                  <a:alpha val="6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1" algn="ctr">
              <a:spcBef>
                <a:spcPts val="600"/>
              </a:spcBef>
              <a:defRPr/>
            </a:pPr>
            <a:r>
              <a:rPr lang="zh-CN" altLang="en-US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lang="en-US" altLang="zh-CN" dirty="0">
              <a:solidFill>
                <a:srgbClr val="FFFFF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28" name="图形 27">
            <a:extLst>
              <a:ext uri="{FF2B5EF4-FFF2-40B4-BE49-F238E27FC236}">
                <a16:creationId xmlns:a16="http://schemas.microsoft.com/office/drawing/2014/main" id="{F0E33420-DFF3-4613-B056-05DF7A0CB5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44123" y="549275"/>
            <a:ext cx="2831940" cy="520356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15BC25B9-613B-4376-A366-40263CD3D135}"/>
              </a:ext>
            </a:extLst>
          </p:cNvPr>
          <p:cNvSpPr txBox="1"/>
          <p:nvPr/>
        </p:nvSpPr>
        <p:spPr>
          <a:xfrm>
            <a:off x="515938" y="548500"/>
            <a:ext cx="3685624" cy="931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在此输入页标题</a:t>
            </a:r>
            <a:endParaRPr kumimoji="0" lang="en-US" altLang="zh-CN" sz="36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  <a:p>
            <a:pPr marL="36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spc="300" dirty="0">
                <a:solidFill>
                  <a:srgbClr val="BAE0F2"/>
                </a:solidFill>
                <a:latin typeface="Archivo Narrow" panose="020B0506020202020B04" pitchFamily="34" charset="0"/>
                <a:ea typeface="思源黑体 CN Light" panose="020B0300000000000000" pitchFamily="34" charset="-122"/>
              </a:rPr>
              <a:t>TITLE HERE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210D924-7E3F-46E7-8A0B-12D859C1A04F}"/>
              </a:ext>
            </a:extLst>
          </p:cNvPr>
          <p:cNvSpPr/>
          <p:nvPr/>
        </p:nvSpPr>
        <p:spPr>
          <a:xfrm>
            <a:off x="515938" y="3963770"/>
            <a:ext cx="363901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ts val="600"/>
              </a:spcBef>
              <a:defRPr/>
            </a:pPr>
            <a:r>
              <a:rPr lang="zh-CN" altLang="en-US" sz="1400" dirty="0">
                <a:solidFill>
                  <a:srgbClr val="BAE0F2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点击此处输入文本，文本内容应尽量简约精炼，尽可能减少赘余的内容，并和本页呈现的主题高度相关。点击此处输入文本，文本内容应尽量简约精炼，尽可能减少赘余的内容，并和本页呈现的主题高度相关。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E7CDC13-C9B9-4766-B544-75D065D935D4}"/>
              </a:ext>
            </a:extLst>
          </p:cNvPr>
          <p:cNvSpPr/>
          <p:nvPr/>
        </p:nvSpPr>
        <p:spPr>
          <a:xfrm>
            <a:off x="4275383" y="3963770"/>
            <a:ext cx="363901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ts val="600"/>
              </a:spcBef>
              <a:defRPr/>
            </a:pPr>
            <a:r>
              <a:rPr lang="zh-CN" altLang="en-US" sz="1400" dirty="0">
                <a:solidFill>
                  <a:srgbClr val="BAE0F2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点击此处输入文本，文本内容应尽量简约精炼，尽可能减少赘余的内容，并和本页呈现的主题高度相关。点击此处输入文本，文本内容应尽量简约精炼，尽可能减少赘余的内容，并和本页呈现的主题高度相关。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C20EE65-CC5A-4FEF-B7F1-4C885AC71260}"/>
              </a:ext>
            </a:extLst>
          </p:cNvPr>
          <p:cNvSpPr/>
          <p:nvPr/>
        </p:nvSpPr>
        <p:spPr>
          <a:xfrm>
            <a:off x="8037052" y="3963770"/>
            <a:ext cx="363901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ts val="600"/>
              </a:spcBef>
              <a:defRPr/>
            </a:pPr>
            <a:r>
              <a:rPr lang="zh-CN" altLang="en-US" sz="1400" dirty="0">
                <a:solidFill>
                  <a:srgbClr val="BAE0F2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点击此处输入文本，文本内容应尽量简约精炼，尽可能减少赘余的内容，并和本页呈现的主题高度相关。点击此处输入文本，文本内容应尽量简约精炼，尽可能减少赘余的内容，并和本页呈现的主题高度相关。</a:t>
            </a:r>
          </a:p>
        </p:txBody>
      </p:sp>
    </p:spTree>
    <p:extLst>
      <p:ext uri="{BB962C8B-B14F-4D97-AF65-F5344CB8AC3E}">
        <p14:creationId xmlns:p14="http://schemas.microsoft.com/office/powerpoint/2010/main" val="2464518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5A02A96-63E5-42CF-8E0F-05AA48ABB38E}"/>
              </a:ext>
            </a:extLst>
          </p:cNvPr>
          <p:cNvCxnSpPr>
            <a:cxnSpLocks/>
          </p:cNvCxnSpPr>
          <p:nvPr/>
        </p:nvCxnSpPr>
        <p:spPr>
          <a:xfrm>
            <a:off x="515937" y="3164403"/>
            <a:ext cx="5435600" cy="0"/>
          </a:xfrm>
          <a:prstGeom prst="line">
            <a:avLst/>
          </a:prstGeom>
          <a:ln w="12700" cap="rnd">
            <a:gradFill>
              <a:gsLst>
                <a:gs pos="0">
                  <a:srgbClr val="BAE0F2"/>
                </a:gs>
                <a:gs pos="100000">
                  <a:srgbClr val="5A85D0"/>
                </a:gs>
              </a:gsLst>
              <a:lin ang="16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5F9BEFD-2F84-4A9D-B715-180CDC521C63}"/>
              </a:ext>
            </a:extLst>
          </p:cNvPr>
          <p:cNvCxnSpPr>
            <a:cxnSpLocks/>
          </p:cNvCxnSpPr>
          <p:nvPr/>
        </p:nvCxnSpPr>
        <p:spPr>
          <a:xfrm>
            <a:off x="515938" y="4290241"/>
            <a:ext cx="5435599" cy="0"/>
          </a:xfrm>
          <a:prstGeom prst="line">
            <a:avLst/>
          </a:prstGeom>
          <a:ln w="12700" cap="rnd">
            <a:gradFill>
              <a:gsLst>
                <a:gs pos="0">
                  <a:srgbClr val="BAE0F2"/>
                </a:gs>
                <a:gs pos="100000">
                  <a:srgbClr val="5A85D0"/>
                </a:gs>
              </a:gsLst>
              <a:lin ang="16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6E968E85-A375-4C49-B59F-691A61089BAC}"/>
              </a:ext>
            </a:extLst>
          </p:cNvPr>
          <p:cNvCxnSpPr>
            <a:cxnSpLocks/>
          </p:cNvCxnSpPr>
          <p:nvPr/>
        </p:nvCxnSpPr>
        <p:spPr>
          <a:xfrm>
            <a:off x="6240463" y="3164403"/>
            <a:ext cx="5435600" cy="0"/>
          </a:xfrm>
          <a:prstGeom prst="line">
            <a:avLst/>
          </a:prstGeom>
          <a:ln w="12700" cap="rnd">
            <a:gradFill>
              <a:gsLst>
                <a:gs pos="0">
                  <a:srgbClr val="BAE0F2"/>
                </a:gs>
                <a:gs pos="100000">
                  <a:srgbClr val="5A85D0"/>
                </a:gs>
              </a:gsLst>
              <a:lin ang="16200000" scaled="0"/>
            </a:gra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56622D02-F0EC-41C7-9F05-F2CEAF633656}"/>
              </a:ext>
            </a:extLst>
          </p:cNvPr>
          <p:cNvCxnSpPr>
            <a:cxnSpLocks/>
          </p:cNvCxnSpPr>
          <p:nvPr/>
        </p:nvCxnSpPr>
        <p:spPr>
          <a:xfrm>
            <a:off x="6240464" y="4290241"/>
            <a:ext cx="5435599" cy="0"/>
          </a:xfrm>
          <a:prstGeom prst="line">
            <a:avLst/>
          </a:prstGeom>
          <a:ln w="12700" cap="rnd">
            <a:gradFill>
              <a:gsLst>
                <a:gs pos="0">
                  <a:srgbClr val="BAE0F2"/>
                </a:gs>
                <a:gs pos="100000">
                  <a:srgbClr val="5A85D0"/>
                </a:gs>
              </a:gsLst>
              <a:lin ang="16200000" scaled="0"/>
            </a:gra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îŝḻïḓé">
            <a:extLst>
              <a:ext uri="{FF2B5EF4-FFF2-40B4-BE49-F238E27FC236}">
                <a16:creationId xmlns:a16="http://schemas.microsoft.com/office/drawing/2014/main" id="{14338714-2247-44D5-9A05-4695572F3D71}"/>
              </a:ext>
            </a:extLst>
          </p:cNvPr>
          <p:cNvSpPr/>
          <p:nvPr/>
        </p:nvSpPr>
        <p:spPr bwMode="auto">
          <a:xfrm>
            <a:off x="5211972" y="1653298"/>
            <a:ext cx="1755358" cy="1706128"/>
          </a:xfrm>
          <a:custGeom>
            <a:avLst/>
            <a:gdLst>
              <a:gd name="T0" fmla="*/ 1024 w 2048"/>
              <a:gd name="T1" fmla="*/ 0 h 1772"/>
              <a:gd name="T2" fmla="*/ 0 w 2048"/>
              <a:gd name="T3" fmla="*/ 1772 h 1772"/>
              <a:gd name="T4" fmla="*/ 2048 w 2048"/>
              <a:gd name="T5" fmla="*/ 1772 h 1772"/>
              <a:gd name="T6" fmla="*/ 1024 w 2048"/>
              <a:gd name="T7" fmla="*/ 0 h 17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772">
                <a:moveTo>
                  <a:pt x="1024" y="0"/>
                </a:moveTo>
                <a:lnTo>
                  <a:pt x="0" y="1772"/>
                </a:lnTo>
                <a:lnTo>
                  <a:pt x="2048" y="1772"/>
                </a:lnTo>
                <a:lnTo>
                  <a:pt x="1024" y="0"/>
                </a:lnTo>
                <a:close/>
              </a:path>
            </a:pathLst>
          </a:custGeom>
          <a:gradFill>
            <a:gsLst>
              <a:gs pos="0">
                <a:srgbClr val="74B9E8"/>
              </a:gs>
              <a:gs pos="100000">
                <a:srgbClr val="374174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</a:defRPr>
            </a:lvl9pPr>
          </a:lstStyle>
          <a:p>
            <a:pPr defTabSz="914377"/>
            <a:endParaRPr lang="en-US">
              <a:solidFill>
                <a:schemeClr val="lt1"/>
              </a:solidFill>
            </a:endParaRPr>
          </a:p>
        </p:txBody>
      </p:sp>
      <p:sp>
        <p:nvSpPr>
          <p:cNvPr id="7" name="îṣḷíḋè">
            <a:extLst>
              <a:ext uri="{FF2B5EF4-FFF2-40B4-BE49-F238E27FC236}">
                <a16:creationId xmlns:a16="http://schemas.microsoft.com/office/drawing/2014/main" id="{454BC6B0-D1CE-47B8-AFE6-FC5ABB460AA8}"/>
              </a:ext>
            </a:extLst>
          </p:cNvPr>
          <p:cNvSpPr/>
          <p:nvPr/>
        </p:nvSpPr>
        <p:spPr bwMode="auto">
          <a:xfrm>
            <a:off x="4416839" y="3162823"/>
            <a:ext cx="3345622" cy="1284608"/>
          </a:xfrm>
          <a:custGeom>
            <a:avLst/>
            <a:gdLst>
              <a:gd name="T0" fmla="*/ 0 w 3640"/>
              <a:gd name="T1" fmla="*/ 1377 h 1377"/>
              <a:gd name="T2" fmla="*/ 3640 w 3640"/>
              <a:gd name="T3" fmla="*/ 1377 h 1377"/>
              <a:gd name="T4" fmla="*/ 2844 w 3640"/>
              <a:gd name="T5" fmla="*/ 0 h 1377"/>
              <a:gd name="T6" fmla="*/ 796 w 3640"/>
              <a:gd name="T7" fmla="*/ 0 h 1377"/>
              <a:gd name="T8" fmla="*/ 0 w 3640"/>
              <a:gd name="T9" fmla="*/ 1377 h 1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40" h="1377">
                <a:moveTo>
                  <a:pt x="0" y="1377"/>
                </a:moveTo>
                <a:lnTo>
                  <a:pt x="3640" y="1377"/>
                </a:lnTo>
                <a:lnTo>
                  <a:pt x="2844" y="0"/>
                </a:lnTo>
                <a:lnTo>
                  <a:pt x="796" y="0"/>
                </a:lnTo>
                <a:lnTo>
                  <a:pt x="0" y="1377"/>
                </a:lnTo>
                <a:close/>
              </a:path>
            </a:pathLst>
          </a:custGeom>
          <a:gradFill>
            <a:gsLst>
              <a:gs pos="0">
                <a:srgbClr val="74B9E8"/>
              </a:gs>
              <a:gs pos="100000">
                <a:srgbClr val="374174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</a:defRPr>
            </a:lvl9pPr>
          </a:lstStyle>
          <a:p>
            <a:pPr defTabSz="914377"/>
            <a:endParaRPr lang="en-US">
              <a:solidFill>
                <a:schemeClr val="lt1"/>
              </a:solidFill>
            </a:endParaRPr>
          </a:p>
        </p:txBody>
      </p:sp>
      <p:sp>
        <p:nvSpPr>
          <p:cNvPr id="8" name="i$líďè">
            <a:extLst>
              <a:ext uri="{FF2B5EF4-FFF2-40B4-BE49-F238E27FC236}">
                <a16:creationId xmlns:a16="http://schemas.microsoft.com/office/drawing/2014/main" id="{6B5E86EE-B2D4-4091-BC20-EEB793118C21}"/>
              </a:ext>
            </a:extLst>
          </p:cNvPr>
          <p:cNvSpPr/>
          <p:nvPr/>
        </p:nvSpPr>
        <p:spPr bwMode="auto">
          <a:xfrm>
            <a:off x="3597275" y="4285161"/>
            <a:ext cx="4984750" cy="1311927"/>
          </a:xfrm>
          <a:custGeom>
            <a:avLst/>
            <a:gdLst>
              <a:gd name="T0" fmla="*/ 796 w 5232"/>
              <a:gd name="T1" fmla="*/ 0 h 1377"/>
              <a:gd name="T2" fmla="*/ 0 w 5232"/>
              <a:gd name="T3" fmla="*/ 1377 h 1377"/>
              <a:gd name="T4" fmla="*/ 2616 w 5232"/>
              <a:gd name="T5" fmla="*/ 1377 h 1377"/>
              <a:gd name="T6" fmla="*/ 5232 w 5232"/>
              <a:gd name="T7" fmla="*/ 1377 h 1377"/>
              <a:gd name="T8" fmla="*/ 4436 w 5232"/>
              <a:gd name="T9" fmla="*/ 0 h 1377"/>
              <a:gd name="T10" fmla="*/ 796 w 5232"/>
              <a:gd name="T11" fmla="*/ 0 h 1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232" h="1377">
                <a:moveTo>
                  <a:pt x="796" y="0"/>
                </a:moveTo>
                <a:lnTo>
                  <a:pt x="0" y="1377"/>
                </a:lnTo>
                <a:lnTo>
                  <a:pt x="2616" y="1377"/>
                </a:lnTo>
                <a:lnTo>
                  <a:pt x="5232" y="1377"/>
                </a:lnTo>
                <a:lnTo>
                  <a:pt x="4436" y="0"/>
                </a:lnTo>
                <a:lnTo>
                  <a:pt x="796" y="0"/>
                </a:lnTo>
                <a:close/>
              </a:path>
            </a:pathLst>
          </a:custGeom>
          <a:gradFill>
            <a:gsLst>
              <a:gs pos="0">
                <a:srgbClr val="74B9E8"/>
              </a:gs>
              <a:gs pos="100000">
                <a:srgbClr val="374174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77"/>
            <a:endParaRPr lang="en-US">
              <a:solidFill>
                <a:schemeClr val="lt1"/>
              </a:solidFill>
            </a:endParaRPr>
          </a:p>
        </p:txBody>
      </p:sp>
      <p:sp>
        <p:nvSpPr>
          <p:cNvPr id="44" name="iş1íḓe">
            <a:extLst>
              <a:ext uri="{FF2B5EF4-FFF2-40B4-BE49-F238E27FC236}">
                <a16:creationId xmlns:a16="http://schemas.microsoft.com/office/drawing/2014/main" id="{2DAE4FEE-3F5F-4C46-916A-7F657B835394}"/>
              </a:ext>
            </a:extLst>
          </p:cNvPr>
          <p:cNvSpPr/>
          <p:nvPr/>
        </p:nvSpPr>
        <p:spPr>
          <a:xfrm>
            <a:off x="5877502" y="2472755"/>
            <a:ext cx="424296" cy="344482"/>
          </a:xfrm>
          <a:custGeom>
            <a:avLst/>
            <a:gdLst>
              <a:gd name="T0" fmla="*/ 331 w 412"/>
              <a:gd name="T1" fmla="*/ 20 h 335"/>
              <a:gd name="T2" fmla="*/ 330 w 412"/>
              <a:gd name="T3" fmla="*/ 0 h 335"/>
              <a:gd name="T4" fmla="*/ 207 w 412"/>
              <a:gd name="T5" fmla="*/ 0 h 335"/>
              <a:gd name="T6" fmla="*/ 207 w 412"/>
              <a:gd name="T7" fmla="*/ 0 h 335"/>
              <a:gd name="T8" fmla="*/ 206 w 412"/>
              <a:gd name="T9" fmla="*/ 0 h 335"/>
              <a:gd name="T10" fmla="*/ 206 w 412"/>
              <a:gd name="T11" fmla="*/ 0 h 335"/>
              <a:gd name="T12" fmla="*/ 206 w 412"/>
              <a:gd name="T13" fmla="*/ 0 h 335"/>
              <a:gd name="T14" fmla="*/ 82 w 412"/>
              <a:gd name="T15" fmla="*/ 0 h 335"/>
              <a:gd name="T16" fmla="*/ 82 w 412"/>
              <a:gd name="T17" fmla="*/ 20 h 335"/>
              <a:gd name="T18" fmla="*/ 0 w 412"/>
              <a:gd name="T19" fmla="*/ 20 h 335"/>
              <a:gd name="T20" fmla="*/ 0 w 412"/>
              <a:gd name="T21" fmla="*/ 34 h 335"/>
              <a:gd name="T22" fmla="*/ 45 w 412"/>
              <a:gd name="T23" fmla="*/ 149 h 335"/>
              <a:gd name="T24" fmla="*/ 115 w 412"/>
              <a:gd name="T25" fmla="*/ 174 h 335"/>
              <a:gd name="T26" fmla="*/ 128 w 412"/>
              <a:gd name="T27" fmla="*/ 174 h 335"/>
              <a:gd name="T28" fmla="*/ 182 w 412"/>
              <a:gd name="T29" fmla="*/ 218 h 335"/>
              <a:gd name="T30" fmla="*/ 182 w 412"/>
              <a:gd name="T31" fmla="*/ 277 h 335"/>
              <a:gd name="T32" fmla="*/ 122 w 412"/>
              <a:gd name="T33" fmla="*/ 277 h 335"/>
              <a:gd name="T34" fmla="*/ 122 w 412"/>
              <a:gd name="T35" fmla="*/ 314 h 335"/>
              <a:gd name="T36" fmla="*/ 102 w 412"/>
              <a:gd name="T37" fmla="*/ 314 h 335"/>
              <a:gd name="T38" fmla="*/ 102 w 412"/>
              <a:gd name="T39" fmla="*/ 335 h 335"/>
              <a:gd name="T40" fmla="*/ 206 w 412"/>
              <a:gd name="T41" fmla="*/ 335 h 335"/>
              <a:gd name="T42" fmla="*/ 207 w 412"/>
              <a:gd name="T43" fmla="*/ 335 h 335"/>
              <a:gd name="T44" fmla="*/ 310 w 412"/>
              <a:gd name="T45" fmla="*/ 335 h 335"/>
              <a:gd name="T46" fmla="*/ 310 w 412"/>
              <a:gd name="T47" fmla="*/ 314 h 335"/>
              <a:gd name="T48" fmla="*/ 290 w 412"/>
              <a:gd name="T49" fmla="*/ 314 h 335"/>
              <a:gd name="T50" fmla="*/ 290 w 412"/>
              <a:gd name="T51" fmla="*/ 277 h 335"/>
              <a:gd name="T52" fmla="*/ 231 w 412"/>
              <a:gd name="T53" fmla="*/ 277 h 335"/>
              <a:gd name="T54" fmla="*/ 231 w 412"/>
              <a:gd name="T55" fmla="*/ 218 h 335"/>
              <a:gd name="T56" fmla="*/ 285 w 412"/>
              <a:gd name="T57" fmla="*/ 174 h 335"/>
              <a:gd name="T58" fmla="*/ 297 w 412"/>
              <a:gd name="T59" fmla="*/ 174 h 335"/>
              <a:gd name="T60" fmla="*/ 367 w 412"/>
              <a:gd name="T61" fmla="*/ 149 h 335"/>
              <a:gd name="T62" fmla="*/ 412 w 412"/>
              <a:gd name="T63" fmla="*/ 34 h 335"/>
              <a:gd name="T64" fmla="*/ 412 w 412"/>
              <a:gd name="T65" fmla="*/ 20 h 335"/>
              <a:gd name="T66" fmla="*/ 331 w 412"/>
              <a:gd name="T67" fmla="*/ 20 h 335"/>
              <a:gd name="T68" fmla="*/ 63 w 412"/>
              <a:gd name="T69" fmla="*/ 129 h 335"/>
              <a:gd name="T70" fmla="*/ 28 w 412"/>
              <a:gd name="T71" fmla="*/ 47 h 335"/>
              <a:gd name="T72" fmla="*/ 83 w 412"/>
              <a:gd name="T73" fmla="*/ 47 h 335"/>
              <a:gd name="T74" fmla="*/ 104 w 412"/>
              <a:gd name="T75" fmla="*/ 132 h 335"/>
              <a:gd name="T76" fmla="*/ 111 w 412"/>
              <a:gd name="T77" fmla="*/ 147 h 335"/>
              <a:gd name="T78" fmla="*/ 63 w 412"/>
              <a:gd name="T79" fmla="*/ 129 h 335"/>
              <a:gd name="T80" fmla="*/ 349 w 412"/>
              <a:gd name="T81" fmla="*/ 129 h 335"/>
              <a:gd name="T82" fmla="*/ 301 w 412"/>
              <a:gd name="T83" fmla="*/ 147 h 335"/>
              <a:gd name="T84" fmla="*/ 308 w 412"/>
              <a:gd name="T85" fmla="*/ 132 h 335"/>
              <a:gd name="T86" fmla="*/ 329 w 412"/>
              <a:gd name="T87" fmla="*/ 47 h 335"/>
              <a:gd name="T88" fmla="*/ 384 w 412"/>
              <a:gd name="T89" fmla="*/ 47 h 335"/>
              <a:gd name="T90" fmla="*/ 349 w 412"/>
              <a:gd name="T91" fmla="*/ 129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12" h="335">
                <a:moveTo>
                  <a:pt x="331" y="20"/>
                </a:moveTo>
                <a:cubicBezTo>
                  <a:pt x="331" y="8"/>
                  <a:pt x="330" y="0"/>
                  <a:pt x="330" y="0"/>
                </a:cubicBezTo>
                <a:lnTo>
                  <a:pt x="207" y="0"/>
                </a:lnTo>
                <a:lnTo>
                  <a:pt x="207" y="0"/>
                </a:lnTo>
                <a:lnTo>
                  <a:pt x="206" y="0"/>
                </a:lnTo>
                <a:lnTo>
                  <a:pt x="206" y="0"/>
                </a:lnTo>
                <a:lnTo>
                  <a:pt x="206" y="0"/>
                </a:lnTo>
                <a:lnTo>
                  <a:pt x="82" y="0"/>
                </a:lnTo>
                <a:cubicBezTo>
                  <a:pt x="82" y="0"/>
                  <a:pt x="82" y="8"/>
                  <a:pt x="82" y="20"/>
                </a:cubicBezTo>
                <a:lnTo>
                  <a:pt x="0" y="20"/>
                </a:lnTo>
                <a:lnTo>
                  <a:pt x="0" y="34"/>
                </a:lnTo>
                <a:cubicBezTo>
                  <a:pt x="0" y="37"/>
                  <a:pt x="1" y="110"/>
                  <a:pt x="45" y="149"/>
                </a:cubicBezTo>
                <a:cubicBezTo>
                  <a:pt x="64" y="166"/>
                  <a:pt x="87" y="174"/>
                  <a:pt x="115" y="174"/>
                </a:cubicBezTo>
                <a:cubicBezTo>
                  <a:pt x="119" y="174"/>
                  <a:pt x="123" y="174"/>
                  <a:pt x="128" y="174"/>
                </a:cubicBezTo>
                <a:cubicBezTo>
                  <a:pt x="143" y="195"/>
                  <a:pt x="161" y="210"/>
                  <a:pt x="182" y="218"/>
                </a:cubicBezTo>
                <a:lnTo>
                  <a:pt x="182" y="277"/>
                </a:lnTo>
                <a:lnTo>
                  <a:pt x="122" y="277"/>
                </a:lnTo>
                <a:lnTo>
                  <a:pt x="122" y="314"/>
                </a:lnTo>
                <a:lnTo>
                  <a:pt x="102" y="314"/>
                </a:lnTo>
                <a:lnTo>
                  <a:pt x="102" y="335"/>
                </a:lnTo>
                <a:lnTo>
                  <a:pt x="206" y="335"/>
                </a:lnTo>
                <a:lnTo>
                  <a:pt x="207" y="335"/>
                </a:lnTo>
                <a:lnTo>
                  <a:pt x="310" y="335"/>
                </a:lnTo>
                <a:lnTo>
                  <a:pt x="310" y="314"/>
                </a:lnTo>
                <a:lnTo>
                  <a:pt x="290" y="314"/>
                </a:lnTo>
                <a:lnTo>
                  <a:pt x="290" y="277"/>
                </a:lnTo>
                <a:lnTo>
                  <a:pt x="231" y="277"/>
                </a:lnTo>
                <a:lnTo>
                  <a:pt x="231" y="218"/>
                </a:lnTo>
                <a:cubicBezTo>
                  <a:pt x="251" y="210"/>
                  <a:pt x="269" y="195"/>
                  <a:pt x="285" y="174"/>
                </a:cubicBezTo>
                <a:cubicBezTo>
                  <a:pt x="289" y="174"/>
                  <a:pt x="293" y="174"/>
                  <a:pt x="297" y="174"/>
                </a:cubicBezTo>
                <a:cubicBezTo>
                  <a:pt x="325" y="174"/>
                  <a:pt x="348" y="166"/>
                  <a:pt x="367" y="149"/>
                </a:cubicBezTo>
                <a:cubicBezTo>
                  <a:pt x="412" y="110"/>
                  <a:pt x="412" y="37"/>
                  <a:pt x="412" y="34"/>
                </a:cubicBezTo>
                <a:lnTo>
                  <a:pt x="412" y="20"/>
                </a:lnTo>
                <a:lnTo>
                  <a:pt x="331" y="20"/>
                </a:lnTo>
                <a:close/>
                <a:moveTo>
                  <a:pt x="63" y="129"/>
                </a:moveTo>
                <a:cubicBezTo>
                  <a:pt x="38" y="107"/>
                  <a:pt x="30" y="68"/>
                  <a:pt x="28" y="47"/>
                </a:cubicBezTo>
                <a:lnTo>
                  <a:pt x="83" y="47"/>
                </a:lnTo>
                <a:cubicBezTo>
                  <a:pt x="86" y="73"/>
                  <a:pt x="91" y="105"/>
                  <a:pt x="104" y="132"/>
                </a:cubicBezTo>
                <a:cubicBezTo>
                  <a:pt x="106" y="138"/>
                  <a:pt x="109" y="142"/>
                  <a:pt x="111" y="147"/>
                </a:cubicBezTo>
                <a:cubicBezTo>
                  <a:pt x="92" y="146"/>
                  <a:pt x="76" y="140"/>
                  <a:pt x="63" y="129"/>
                </a:cubicBezTo>
                <a:close/>
                <a:moveTo>
                  <a:pt x="349" y="129"/>
                </a:moveTo>
                <a:cubicBezTo>
                  <a:pt x="336" y="141"/>
                  <a:pt x="320" y="146"/>
                  <a:pt x="301" y="147"/>
                </a:cubicBezTo>
                <a:cubicBezTo>
                  <a:pt x="304" y="142"/>
                  <a:pt x="306" y="138"/>
                  <a:pt x="308" y="132"/>
                </a:cubicBezTo>
                <a:cubicBezTo>
                  <a:pt x="321" y="105"/>
                  <a:pt x="327" y="73"/>
                  <a:pt x="329" y="47"/>
                </a:cubicBezTo>
                <a:lnTo>
                  <a:pt x="384" y="47"/>
                </a:lnTo>
                <a:cubicBezTo>
                  <a:pt x="382" y="68"/>
                  <a:pt x="375" y="107"/>
                  <a:pt x="349" y="129"/>
                </a:cubicBezTo>
                <a:close/>
              </a:path>
            </a:pathLst>
          </a:custGeom>
          <a:solidFill>
            <a:schemeClr val="bg1"/>
          </a:solidFill>
          <a:ln w="3175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45" name="íṡľiḓê">
            <a:extLst>
              <a:ext uri="{FF2B5EF4-FFF2-40B4-BE49-F238E27FC236}">
                <a16:creationId xmlns:a16="http://schemas.microsoft.com/office/drawing/2014/main" id="{CCDA6385-B3E9-4958-B39B-1A4337725134}"/>
              </a:ext>
            </a:extLst>
          </p:cNvPr>
          <p:cNvSpPr/>
          <p:nvPr/>
        </p:nvSpPr>
        <p:spPr>
          <a:xfrm>
            <a:off x="5914394" y="3471672"/>
            <a:ext cx="350512" cy="544932"/>
          </a:xfrm>
          <a:custGeom>
            <a:avLst/>
            <a:gdLst>
              <a:gd name="connsiteX0" fmla="*/ 147788 w 390121"/>
              <a:gd name="connsiteY0" fmla="*/ 380983 h 606510"/>
              <a:gd name="connsiteX1" fmla="*/ 203660 w 390121"/>
              <a:gd name="connsiteY1" fmla="*/ 408416 h 606510"/>
              <a:gd name="connsiteX2" fmla="*/ 152397 w 390121"/>
              <a:gd name="connsiteY2" fmla="*/ 553957 h 606510"/>
              <a:gd name="connsiteX3" fmla="*/ 145206 w 390121"/>
              <a:gd name="connsiteY3" fmla="*/ 559020 h 606510"/>
              <a:gd name="connsiteX4" fmla="*/ 145114 w 390121"/>
              <a:gd name="connsiteY4" fmla="*/ 559020 h 606510"/>
              <a:gd name="connsiteX5" fmla="*/ 137922 w 390121"/>
              <a:gd name="connsiteY5" fmla="*/ 554049 h 606510"/>
              <a:gd name="connsiteX6" fmla="*/ 110908 w 390121"/>
              <a:gd name="connsiteY6" fmla="*/ 479944 h 606510"/>
              <a:gd name="connsiteX7" fmla="*/ 106298 w 390121"/>
              <a:gd name="connsiteY7" fmla="*/ 475341 h 606510"/>
              <a:gd name="connsiteX8" fmla="*/ 103717 w 390121"/>
              <a:gd name="connsiteY8" fmla="*/ 474881 h 606510"/>
              <a:gd name="connsiteX9" fmla="*/ 99752 w 390121"/>
              <a:gd name="connsiteY9" fmla="*/ 475985 h 606510"/>
              <a:gd name="connsiteX10" fmla="*/ 32170 w 390121"/>
              <a:gd name="connsiteY10" fmla="*/ 516858 h 606510"/>
              <a:gd name="connsiteX11" fmla="*/ 28206 w 390121"/>
              <a:gd name="connsiteY11" fmla="*/ 517963 h 606510"/>
              <a:gd name="connsiteX12" fmla="*/ 23411 w 390121"/>
              <a:gd name="connsiteY12" fmla="*/ 516214 h 606510"/>
              <a:gd name="connsiteX13" fmla="*/ 20922 w 390121"/>
              <a:gd name="connsiteY13" fmla="*/ 507745 h 606510"/>
              <a:gd name="connsiteX14" fmla="*/ 65638 w 390121"/>
              <a:gd name="connsiteY14" fmla="*/ 381167 h 606510"/>
              <a:gd name="connsiteX15" fmla="*/ 68773 w 390121"/>
              <a:gd name="connsiteY15" fmla="*/ 383192 h 606510"/>
              <a:gd name="connsiteX16" fmla="*/ 106298 w 390121"/>
              <a:gd name="connsiteY16" fmla="*/ 392950 h 606510"/>
              <a:gd name="connsiteX17" fmla="*/ 147788 w 390121"/>
              <a:gd name="connsiteY17" fmla="*/ 380983 h 606510"/>
              <a:gd name="connsiteX18" fmla="*/ 318116 w 390121"/>
              <a:gd name="connsiteY18" fmla="*/ 352192 h 606510"/>
              <a:gd name="connsiteX19" fmla="*/ 389716 w 390121"/>
              <a:gd name="connsiteY19" fmla="*/ 555241 h 606510"/>
              <a:gd name="connsiteX20" fmla="*/ 387321 w 390121"/>
              <a:gd name="connsiteY20" fmla="*/ 563710 h 606510"/>
              <a:gd name="connsiteX21" fmla="*/ 378566 w 390121"/>
              <a:gd name="connsiteY21" fmla="*/ 564262 h 606510"/>
              <a:gd name="connsiteX22" fmla="*/ 310928 w 390121"/>
              <a:gd name="connsiteY22" fmla="*/ 523486 h 606510"/>
              <a:gd name="connsiteX23" fmla="*/ 304477 w 390121"/>
              <a:gd name="connsiteY23" fmla="*/ 522842 h 606510"/>
              <a:gd name="connsiteX24" fmla="*/ 299870 w 390121"/>
              <a:gd name="connsiteY24" fmla="*/ 527352 h 606510"/>
              <a:gd name="connsiteX25" fmla="*/ 272778 w 390121"/>
              <a:gd name="connsiteY25" fmla="*/ 601448 h 606510"/>
              <a:gd name="connsiteX26" fmla="*/ 265590 w 390121"/>
              <a:gd name="connsiteY26" fmla="*/ 606510 h 606510"/>
              <a:gd name="connsiteX27" fmla="*/ 258402 w 390121"/>
              <a:gd name="connsiteY27" fmla="*/ 601356 h 606510"/>
              <a:gd name="connsiteX28" fmla="*/ 218409 w 390121"/>
              <a:gd name="connsiteY28" fmla="*/ 488049 h 606510"/>
              <a:gd name="connsiteX29" fmla="*/ 251122 w 390121"/>
              <a:gd name="connsiteY29" fmla="*/ 395361 h 606510"/>
              <a:gd name="connsiteX30" fmla="*/ 281348 w 390121"/>
              <a:gd name="connsiteY30" fmla="*/ 354953 h 606510"/>
              <a:gd name="connsiteX31" fmla="*/ 294986 w 390121"/>
              <a:gd name="connsiteY31" fmla="*/ 356150 h 606510"/>
              <a:gd name="connsiteX32" fmla="*/ 318116 w 390121"/>
              <a:gd name="connsiteY32" fmla="*/ 352192 h 606510"/>
              <a:gd name="connsiteX33" fmla="*/ 182774 w 390121"/>
              <a:gd name="connsiteY33" fmla="*/ 111352 h 606510"/>
              <a:gd name="connsiteX34" fmla="*/ 255739 w 390121"/>
              <a:gd name="connsiteY34" fmla="*/ 184211 h 606510"/>
              <a:gd name="connsiteX35" fmla="*/ 182774 w 390121"/>
              <a:gd name="connsiteY35" fmla="*/ 257070 h 606510"/>
              <a:gd name="connsiteX36" fmla="*/ 109809 w 390121"/>
              <a:gd name="connsiteY36" fmla="*/ 184211 h 606510"/>
              <a:gd name="connsiteX37" fmla="*/ 182774 w 390121"/>
              <a:gd name="connsiteY37" fmla="*/ 111352 h 606510"/>
              <a:gd name="connsiteX38" fmla="*/ 182777 w 390121"/>
              <a:gd name="connsiteY38" fmla="*/ 71066 h 606510"/>
              <a:gd name="connsiteX39" fmla="*/ 69399 w 390121"/>
              <a:gd name="connsiteY39" fmla="*/ 184200 h 606510"/>
              <a:gd name="connsiteX40" fmla="*/ 182777 w 390121"/>
              <a:gd name="connsiteY40" fmla="*/ 297427 h 606510"/>
              <a:gd name="connsiteX41" fmla="*/ 296064 w 390121"/>
              <a:gd name="connsiteY41" fmla="*/ 184200 h 606510"/>
              <a:gd name="connsiteX42" fmla="*/ 182777 w 390121"/>
              <a:gd name="connsiteY42" fmla="*/ 71066 h 606510"/>
              <a:gd name="connsiteX43" fmla="*/ 237168 w 390121"/>
              <a:gd name="connsiteY43" fmla="*/ 29923 h 606510"/>
              <a:gd name="connsiteX44" fmla="*/ 237982 w 390121"/>
              <a:gd name="connsiteY44" fmla="*/ 29923 h 606510"/>
              <a:gd name="connsiteX45" fmla="*/ 238729 w 390121"/>
              <a:gd name="connsiteY45" fmla="*/ 31391 h 606510"/>
              <a:gd name="connsiteX46" fmla="*/ 238729 w 390121"/>
              <a:gd name="connsiteY46" fmla="*/ 31483 h 606510"/>
              <a:gd name="connsiteX47" fmla="*/ 239812 w 390121"/>
              <a:gd name="connsiteY47" fmla="*/ 33022 h 606510"/>
              <a:gd name="connsiteX48" fmla="*/ 237168 w 390121"/>
              <a:gd name="connsiteY48" fmla="*/ 33022 h 606510"/>
              <a:gd name="connsiteX49" fmla="*/ 237657 w 390121"/>
              <a:gd name="connsiteY49" fmla="*/ 29285 h 606510"/>
              <a:gd name="connsiteX50" fmla="*/ 241131 w 390121"/>
              <a:gd name="connsiteY50" fmla="*/ 29285 h 606510"/>
              <a:gd name="connsiteX51" fmla="*/ 241131 w 390121"/>
              <a:gd name="connsiteY51" fmla="*/ 33660 h 606510"/>
              <a:gd name="connsiteX52" fmla="*/ 240261 w 390121"/>
              <a:gd name="connsiteY52" fmla="*/ 33660 h 606510"/>
              <a:gd name="connsiteX53" fmla="*/ 239812 w 390121"/>
              <a:gd name="connsiteY53" fmla="*/ 33022 h 606510"/>
              <a:gd name="connsiteX54" fmla="*/ 240578 w 390121"/>
              <a:gd name="connsiteY54" fmla="*/ 33022 h 606510"/>
              <a:gd name="connsiteX55" fmla="*/ 240578 w 390121"/>
              <a:gd name="connsiteY55" fmla="*/ 29923 h 606510"/>
              <a:gd name="connsiteX56" fmla="*/ 237982 w 390121"/>
              <a:gd name="connsiteY56" fmla="*/ 29923 h 606510"/>
              <a:gd name="connsiteX57" fmla="*/ 201950 w 390121"/>
              <a:gd name="connsiteY57" fmla="*/ 0 h 606510"/>
              <a:gd name="connsiteX58" fmla="*/ 207757 w 390121"/>
              <a:gd name="connsiteY58" fmla="*/ 460 h 606510"/>
              <a:gd name="connsiteX59" fmla="*/ 228290 w 390121"/>
              <a:gd name="connsiteY59" fmla="*/ 10885 h 606510"/>
              <a:gd name="connsiteX60" fmla="*/ 237657 w 390121"/>
              <a:gd name="connsiteY60" fmla="*/ 29285 h 606510"/>
              <a:gd name="connsiteX61" fmla="*/ 236615 w 390121"/>
              <a:gd name="connsiteY61" fmla="*/ 29285 h 606510"/>
              <a:gd name="connsiteX62" fmla="*/ 236615 w 390121"/>
              <a:gd name="connsiteY62" fmla="*/ 33660 h 606510"/>
              <a:gd name="connsiteX63" fmla="*/ 240261 w 390121"/>
              <a:gd name="connsiteY63" fmla="*/ 33660 h 606510"/>
              <a:gd name="connsiteX64" fmla="*/ 252648 w 390121"/>
              <a:gd name="connsiteY64" fmla="*/ 51274 h 606510"/>
              <a:gd name="connsiteX65" fmla="*/ 265922 w 390121"/>
              <a:gd name="connsiteY65" fmla="*/ 54680 h 606510"/>
              <a:gd name="connsiteX66" fmla="*/ 276799 w 390121"/>
              <a:gd name="connsiteY66" fmla="*/ 52471 h 606510"/>
              <a:gd name="connsiteX67" fmla="*/ 291455 w 390121"/>
              <a:gd name="connsiteY67" fmla="*/ 49433 h 606510"/>
              <a:gd name="connsiteX68" fmla="*/ 319569 w 390121"/>
              <a:gd name="connsiteY68" fmla="*/ 62229 h 606510"/>
              <a:gd name="connsiteX69" fmla="*/ 323348 w 390121"/>
              <a:gd name="connsiteY69" fmla="*/ 105862 h 606510"/>
              <a:gd name="connsiteX70" fmla="*/ 321228 w 390121"/>
              <a:gd name="connsiteY70" fmla="*/ 129981 h 606510"/>
              <a:gd name="connsiteX71" fmla="*/ 339019 w 390121"/>
              <a:gd name="connsiteY71" fmla="*/ 146366 h 606510"/>
              <a:gd name="connsiteX72" fmla="*/ 365474 w 390121"/>
              <a:gd name="connsiteY72" fmla="*/ 181347 h 606510"/>
              <a:gd name="connsiteX73" fmla="*/ 340217 w 390121"/>
              <a:gd name="connsiteY73" fmla="*/ 217156 h 606510"/>
              <a:gd name="connsiteX74" fmla="*/ 323164 w 390121"/>
              <a:gd name="connsiteY74" fmla="*/ 234278 h 606510"/>
              <a:gd name="connsiteX75" fmla="*/ 326114 w 390121"/>
              <a:gd name="connsiteY75" fmla="*/ 258212 h 606510"/>
              <a:gd name="connsiteX76" fmla="*/ 323901 w 390121"/>
              <a:gd name="connsiteY76" fmla="*/ 302030 h 606510"/>
              <a:gd name="connsiteX77" fmla="*/ 294958 w 390121"/>
              <a:gd name="connsiteY77" fmla="*/ 315838 h 606510"/>
              <a:gd name="connsiteX78" fmla="*/ 281592 w 390121"/>
              <a:gd name="connsiteY78" fmla="*/ 313353 h 606510"/>
              <a:gd name="connsiteX79" fmla="*/ 281592 w 390121"/>
              <a:gd name="connsiteY79" fmla="*/ 313260 h 606510"/>
              <a:gd name="connsiteX80" fmla="*/ 271637 w 390121"/>
              <a:gd name="connsiteY80" fmla="*/ 311419 h 606510"/>
              <a:gd name="connsiteX81" fmla="*/ 257441 w 390121"/>
              <a:gd name="connsiteY81" fmla="*/ 315378 h 606510"/>
              <a:gd name="connsiteX82" fmla="*/ 244352 w 390121"/>
              <a:gd name="connsiteY82" fmla="*/ 335722 h 606510"/>
              <a:gd name="connsiteX83" fmla="*/ 214486 w 390121"/>
              <a:gd name="connsiteY83" fmla="*/ 367757 h 606510"/>
              <a:gd name="connsiteX84" fmla="*/ 207297 w 390121"/>
              <a:gd name="connsiteY84" fmla="*/ 368493 h 606510"/>
              <a:gd name="connsiteX85" fmla="*/ 174758 w 390121"/>
              <a:gd name="connsiteY85" fmla="*/ 349254 h 606510"/>
              <a:gd name="connsiteX86" fmla="*/ 174666 w 390121"/>
              <a:gd name="connsiteY86" fmla="*/ 349254 h 606510"/>
              <a:gd name="connsiteX87" fmla="*/ 154940 w 390121"/>
              <a:gd name="connsiteY87" fmla="*/ 335354 h 606510"/>
              <a:gd name="connsiteX88" fmla="*/ 150607 w 390121"/>
              <a:gd name="connsiteY88" fmla="*/ 335077 h 606510"/>
              <a:gd name="connsiteX89" fmla="*/ 131803 w 390121"/>
              <a:gd name="connsiteY89" fmla="*/ 342534 h 606510"/>
              <a:gd name="connsiteX90" fmla="*/ 106270 w 390121"/>
              <a:gd name="connsiteY90" fmla="*/ 352568 h 606510"/>
              <a:gd name="connsiteX91" fmla="*/ 88295 w 390121"/>
              <a:gd name="connsiteY91" fmla="*/ 347965 h 606510"/>
              <a:gd name="connsiteX92" fmla="*/ 69675 w 390121"/>
              <a:gd name="connsiteY92" fmla="*/ 308658 h 606510"/>
              <a:gd name="connsiteX93" fmla="*/ 63500 w 390121"/>
              <a:gd name="connsiteY93" fmla="*/ 284908 h 606510"/>
              <a:gd name="connsiteX94" fmla="*/ 42760 w 390121"/>
              <a:gd name="connsiteY94" fmla="*/ 275426 h 606510"/>
              <a:gd name="connsiteX95" fmla="*/ 41193 w 390121"/>
              <a:gd name="connsiteY95" fmla="*/ 275518 h 606510"/>
              <a:gd name="connsiteX96" fmla="*/ 39165 w 390121"/>
              <a:gd name="connsiteY96" fmla="*/ 275518 h 606510"/>
              <a:gd name="connsiteX97" fmla="*/ 4414 w 390121"/>
              <a:gd name="connsiteY97" fmla="*/ 251676 h 606510"/>
              <a:gd name="connsiteX98" fmla="*/ 15752 w 390121"/>
              <a:gd name="connsiteY98" fmla="*/ 209423 h 606510"/>
              <a:gd name="connsiteX99" fmla="*/ 25983 w 390121"/>
              <a:gd name="connsiteY99" fmla="*/ 187514 h 606510"/>
              <a:gd name="connsiteX100" fmla="*/ 15014 w 390121"/>
              <a:gd name="connsiteY100" fmla="*/ 166066 h 606510"/>
              <a:gd name="connsiteX101" fmla="*/ 14922 w 390121"/>
              <a:gd name="connsiteY101" fmla="*/ 165974 h 606510"/>
              <a:gd name="connsiteX102" fmla="*/ 2017 w 390121"/>
              <a:gd name="connsiteY102" fmla="*/ 124089 h 606510"/>
              <a:gd name="connsiteX103" fmla="*/ 37229 w 390121"/>
              <a:gd name="connsiteY103" fmla="*/ 99050 h 606510"/>
              <a:gd name="connsiteX104" fmla="*/ 37966 w 390121"/>
              <a:gd name="connsiteY104" fmla="*/ 99050 h 606510"/>
              <a:gd name="connsiteX105" fmla="*/ 38519 w 390121"/>
              <a:gd name="connsiteY105" fmla="*/ 99050 h 606510"/>
              <a:gd name="connsiteX106" fmla="*/ 59905 w 390121"/>
              <a:gd name="connsiteY106" fmla="*/ 88832 h 606510"/>
              <a:gd name="connsiteX107" fmla="*/ 65343 w 390121"/>
              <a:gd name="connsiteY107" fmla="*/ 65266 h 606510"/>
              <a:gd name="connsiteX108" fmla="*/ 82304 w 390121"/>
              <a:gd name="connsiteY108" fmla="*/ 24947 h 606510"/>
              <a:gd name="connsiteX109" fmla="*/ 101569 w 390121"/>
              <a:gd name="connsiteY109" fmla="*/ 19608 h 606510"/>
              <a:gd name="connsiteX110" fmla="*/ 126088 w 390121"/>
              <a:gd name="connsiteY110" fmla="*/ 28721 h 606510"/>
              <a:gd name="connsiteX111" fmla="*/ 144155 w 390121"/>
              <a:gd name="connsiteY111" fmla="*/ 35533 h 606510"/>
              <a:gd name="connsiteX112" fmla="*/ 149409 w 390121"/>
              <a:gd name="connsiteY112" fmla="*/ 34981 h 606510"/>
              <a:gd name="connsiteX113" fmla="*/ 168674 w 390121"/>
              <a:gd name="connsiteY113" fmla="*/ 20436 h 606510"/>
              <a:gd name="connsiteX114" fmla="*/ 201950 w 390121"/>
              <a:gd name="connsiteY114" fmla="*/ 0 h 60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390121" h="606510">
                <a:moveTo>
                  <a:pt x="147788" y="380983"/>
                </a:moveTo>
                <a:cubicBezTo>
                  <a:pt x="161617" y="397461"/>
                  <a:pt x="181901" y="407311"/>
                  <a:pt x="203660" y="408416"/>
                </a:cubicBezTo>
                <a:lnTo>
                  <a:pt x="152397" y="553957"/>
                </a:lnTo>
                <a:cubicBezTo>
                  <a:pt x="151291" y="556995"/>
                  <a:pt x="148433" y="559020"/>
                  <a:pt x="145206" y="559020"/>
                </a:cubicBezTo>
                <a:lnTo>
                  <a:pt x="145114" y="559020"/>
                </a:lnTo>
                <a:cubicBezTo>
                  <a:pt x="141887" y="559020"/>
                  <a:pt x="139029" y="556995"/>
                  <a:pt x="137922" y="554049"/>
                </a:cubicBezTo>
                <a:lnTo>
                  <a:pt x="110908" y="479944"/>
                </a:lnTo>
                <a:cubicBezTo>
                  <a:pt x="110078" y="477734"/>
                  <a:pt x="108419" y="476077"/>
                  <a:pt x="106298" y="475341"/>
                </a:cubicBezTo>
                <a:cubicBezTo>
                  <a:pt x="105376" y="475065"/>
                  <a:pt x="104546" y="474881"/>
                  <a:pt x="103717" y="474881"/>
                </a:cubicBezTo>
                <a:cubicBezTo>
                  <a:pt x="102334" y="474881"/>
                  <a:pt x="100951" y="475249"/>
                  <a:pt x="99752" y="475985"/>
                </a:cubicBezTo>
                <a:lnTo>
                  <a:pt x="32170" y="516858"/>
                </a:lnTo>
                <a:cubicBezTo>
                  <a:pt x="30880" y="517595"/>
                  <a:pt x="29589" y="517963"/>
                  <a:pt x="28206" y="517963"/>
                </a:cubicBezTo>
                <a:cubicBezTo>
                  <a:pt x="26454" y="517963"/>
                  <a:pt x="24794" y="517318"/>
                  <a:pt x="23411" y="516214"/>
                </a:cubicBezTo>
                <a:cubicBezTo>
                  <a:pt x="20830" y="514189"/>
                  <a:pt x="19908" y="510782"/>
                  <a:pt x="20922" y="507745"/>
                </a:cubicBezTo>
                <a:lnTo>
                  <a:pt x="65638" y="381167"/>
                </a:lnTo>
                <a:cubicBezTo>
                  <a:pt x="66653" y="381904"/>
                  <a:pt x="67667" y="382640"/>
                  <a:pt x="68773" y="383192"/>
                </a:cubicBezTo>
                <a:cubicBezTo>
                  <a:pt x="80206" y="389544"/>
                  <a:pt x="93206" y="392950"/>
                  <a:pt x="106298" y="392950"/>
                </a:cubicBezTo>
                <a:cubicBezTo>
                  <a:pt x="121142" y="392950"/>
                  <a:pt x="135433" y="388716"/>
                  <a:pt x="147788" y="380983"/>
                </a:cubicBezTo>
                <a:close/>
                <a:moveTo>
                  <a:pt x="318116" y="352192"/>
                </a:moveTo>
                <a:lnTo>
                  <a:pt x="389716" y="555241"/>
                </a:lnTo>
                <a:cubicBezTo>
                  <a:pt x="390730" y="558279"/>
                  <a:pt x="389809" y="561592"/>
                  <a:pt x="387321" y="563710"/>
                </a:cubicBezTo>
                <a:cubicBezTo>
                  <a:pt x="384832" y="565734"/>
                  <a:pt x="381331" y="565919"/>
                  <a:pt x="378566" y="564262"/>
                </a:cubicBezTo>
                <a:lnTo>
                  <a:pt x="310928" y="523486"/>
                </a:lnTo>
                <a:cubicBezTo>
                  <a:pt x="308993" y="522290"/>
                  <a:pt x="306597" y="522013"/>
                  <a:pt x="304477" y="522842"/>
                </a:cubicBezTo>
                <a:cubicBezTo>
                  <a:pt x="302266" y="523578"/>
                  <a:pt x="300607" y="525235"/>
                  <a:pt x="299870" y="527352"/>
                </a:cubicBezTo>
                <a:lnTo>
                  <a:pt x="272778" y="601448"/>
                </a:lnTo>
                <a:cubicBezTo>
                  <a:pt x="271672" y="604485"/>
                  <a:pt x="268815" y="606510"/>
                  <a:pt x="265590" y="606510"/>
                </a:cubicBezTo>
                <a:cubicBezTo>
                  <a:pt x="262365" y="606510"/>
                  <a:pt x="259508" y="604393"/>
                  <a:pt x="258402" y="601356"/>
                </a:cubicBezTo>
                <a:lnTo>
                  <a:pt x="218409" y="488049"/>
                </a:lnTo>
                <a:lnTo>
                  <a:pt x="251122" y="395361"/>
                </a:lnTo>
                <a:cubicBezTo>
                  <a:pt x="265314" y="385788"/>
                  <a:pt x="276003" y="371613"/>
                  <a:pt x="281348" y="354953"/>
                </a:cubicBezTo>
                <a:cubicBezTo>
                  <a:pt x="285863" y="355782"/>
                  <a:pt x="290378" y="356150"/>
                  <a:pt x="294986" y="356150"/>
                </a:cubicBezTo>
                <a:cubicBezTo>
                  <a:pt x="303003" y="356150"/>
                  <a:pt x="310744" y="354493"/>
                  <a:pt x="318116" y="352192"/>
                </a:cubicBezTo>
                <a:close/>
                <a:moveTo>
                  <a:pt x="182774" y="111352"/>
                </a:moveTo>
                <a:cubicBezTo>
                  <a:pt x="223071" y="111352"/>
                  <a:pt x="255739" y="143972"/>
                  <a:pt x="255739" y="184211"/>
                </a:cubicBezTo>
                <a:cubicBezTo>
                  <a:pt x="255739" y="224450"/>
                  <a:pt x="223071" y="257070"/>
                  <a:pt x="182774" y="257070"/>
                </a:cubicBezTo>
                <a:cubicBezTo>
                  <a:pt x="142477" y="257070"/>
                  <a:pt x="109809" y="224450"/>
                  <a:pt x="109809" y="184211"/>
                </a:cubicBezTo>
                <a:cubicBezTo>
                  <a:pt x="109809" y="143972"/>
                  <a:pt x="142477" y="111352"/>
                  <a:pt x="182774" y="111352"/>
                </a:cubicBezTo>
                <a:close/>
                <a:moveTo>
                  <a:pt x="182777" y="71066"/>
                </a:moveTo>
                <a:cubicBezTo>
                  <a:pt x="120281" y="71066"/>
                  <a:pt x="69399" y="121788"/>
                  <a:pt x="69399" y="184200"/>
                </a:cubicBezTo>
                <a:cubicBezTo>
                  <a:pt x="69399" y="246613"/>
                  <a:pt x="120281" y="297427"/>
                  <a:pt x="182777" y="297427"/>
                </a:cubicBezTo>
                <a:cubicBezTo>
                  <a:pt x="245274" y="297427"/>
                  <a:pt x="296064" y="246613"/>
                  <a:pt x="296064" y="184200"/>
                </a:cubicBezTo>
                <a:cubicBezTo>
                  <a:pt x="296064" y="121788"/>
                  <a:pt x="245274" y="71066"/>
                  <a:pt x="182777" y="71066"/>
                </a:cubicBezTo>
                <a:close/>
                <a:moveTo>
                  <a:pt x="237168" y="29923"/>
                </a:moveTo>
                <a:lnTo>
                  <a:pt x="237982" y="29923"/>
                </a:lnTo>
                <a:lnTo>
                  <a:pt x="238729" y="31391"/>
                </a:lnTo>
                <a:lnTo>
                  <a:pt x="238729" y="31483"/>
                </a:lnTo>
                <a:lnTo>
                  <a:pt x="239812" y="33022"/>
                </a:lnTo>
                <a:lnTo>
                  <a:pt x="237168" y="33022"/>
                </a:lnTo>
                <a:close/>
                <a:moveTo>
                  <a:pt x="237657" y="29285"/>
                </a:moveTo>
                <a:lnTo>
                  <a:pt x="241131" y="29285"/>
                </a:lnTo>
                <a:lnTo>
                  <a:pt x="241131" y="33660"/>
                </a:lnTo>
                <a:lnTo>
                  <a:pt x="240261" y="33660"/>
                </a:lnTo>
                <a:lnTo>
                  <a:pt x="239812" y="33022"/>
                </a:lnTo>
                <a:lnTo>
                  <a:pt x="240578" y="33022"/>
                </a:lnTo>
                <a:lnTo>
                  <a:pt x="240578" y="29923"/>
                </a:lnTo>
                <a:lnTo>
                  <a:pt x="237982" y="29923"/>
                </a:lnTo>
                <a:close/>
                <a:moveTo>
                  <a:pt x="201950" y="0"/>
                </a:moveTo>
                <a:cubicBezTo>
                  <a:pt x="203886" y="0"/>
                  <a:pt x="205822" y="184"/>
                  <a:pt x="207757" y="460"/>
                </a:cubicBezTo>
                <a:cubicBezTo>
                  <a:pt x="215731" y="1703"/>
                  <a:pt x="222852" y="5454"/>
                  <a:pt x="228290" y="10885"/>
                </a:cubicBezTo>
                <a:lnTo>
                  <a:pt x="237657" y="29285"/>
                </a:lnTo>
                <a:lnTo>
                  <a:pt x="236615" y="29285"/>
                </a:lnTo>
                <a:lnTo>
                  <a:pt x="236615" y="33660"/>
                </a:lnTo>
                <a:lnTo>
                  <a:pt x="240261" y="33660"/>
                </a:lnTo>
                <a:lnTo>
                  <a:pt x="252648" y="51274"/>
                </a:lnTo>
                <a:cubicBezTo>
                  <a:pt x="256796" y="53484"/>
                  <a:pt x="261313" y="54680"/>
                  <a:pt x="265922" y="54680"/>
                </a:cubicBezTo>
                <a:cubicBezTo>
                  <a:pt x="269609" y="54680"/>
                  <a:pt x="273296" y="53944"/>
                  <a:pt x="276799" y="52471"/>
                </a:cubicBezTo>
                <a:cubicBezTo>
                  <a:pt x="281500" y="50446"/>
                  <a:pt x="286477" y="49433"/>
                  <a:pt x="291455" y="49433"/>
                </a:cubicBezTo>
                <a:cubicBezTo>
                  <a:pt x="301963" y="49433"/>
                  <a:pt x="312287" y="53944"/>
                  <a:pt x="319569" y="62229"/>
                </a:cubicBezTo>
                <a:cubicBezTo>
                  <a:pt x="330170" y="74380"/>
                  <a:pt x="331737" y="92054"/>
                  <a:pt x="323348" y="105862"/>
                </a:cubicBezTo>
                <a:cubicBezTo>
                  <a:pt x="319016" y="113135"/>
                  <a:pt x="318186" y="122064"/>
                  <a:pt x="321228" y="129981"/>
                </a:cubicBezTo>
                <a:cubicBezTo>
                  <a:pt x="324270" y="137805"/>
                  <a:pt x="330815" y="143881"/>
                  <a:pt x="339019" y="146366"/>
                </a:cubicBezTo>
                <a:cubicBezTo>
                  <a:pt x="354412" y="151061"/>
                  <a:pt x="365105" y="165145"/>
                  <a:pt x="365474" y="181347"/>
                </a:cubicBezTo>
                <a:cubicBezTo>
                  <a:pt x="365750" y="197456"/>
                  <a:pt x="355611" y="211909"/>
                  <a:pt x="340217" y="217156"/>
                </a:cubicBezTo>
                <a:cubicBezTo>
                  <a:pt x="332197" y="219918"/>
                  <a:pt x="325929" y="226269"/>
                  <a:pt x="323164" y="234278"/>
                </a:cubicBezTo>
                <a:cubicBezTo>
                  <a:pt x="320399" y="242287"/>
                  <a:pt x="321505" y="251124"/>
                  <a:pt x="326114" y="258212"/>
                </a:cubicBezTo>
                <a:cubicBezTo>
                  <a:pt x="335055" y="271744"/>
                  <a:pt x="334133" y="289418"/>
                  <a:pt x="323901" y="302030"/>
                </a:cubicBezTo>
                <a:cubicBezTo>
                  <a:pt x="316712" y="310867"/>
                  <a:pt x="306019" y="315838"/>
                  <a:pt x="294958" y="315838"/>
                </a:cubicBezTo>
                <a:cubicBezTo>
                  <a:pt x="290441" y="315838"/>
                  <a:pt x="285924" y="315010"/>
                  <a:pt x="281592" y="313353"/>
                </a:cubicBezTo>
                <a:lnTo>
                  <a:pt x="281592" y="313260"/>
                </a:lnTo>
                <a:cubicBezTo>
                  <a:pt x="278366" y="312064"/>
                  <a:pt x="274955" y="311419"/>
                  <a:pt x="271637" y="311419"/>
                </a:cubicBezTo>
                <a:cubicBezTo>
                  <a:pt x="266751" y="311419"/>
                  <a:pt x="261774" y="312800"/>
                  <a:pt x="257441" y="315378"/>
                </a:cubicBezTo>
                <a:cubicBezTo>
                  <a:pt x="250159" y="319796"/>
                  <a:pt x="245366" y="327253"/>
                  <a:pt x="244352" y="335722"/>
                </a:cubicBezTo>
                <a:cubicBezTo>
                  <a:pt x="242416" y="351739"/>
                  <a:pt x="230341" y="364719"/>
                  <a:pt x="214486" y="367757"/>
                </a:cubicBezTo>
                <a:cubicBezTo>
                  <a:pt x="212090" y="368217"/>
                  <a:pt x="209693" y="368493"/>
                  <a:pt x="207297" y="368493"/>
                </a:cubicBezTo>
                <a:cubicBezTo>
                  <a:pt x="194023" y="368493"/>
                  <a:pt x="181395" y="361313"/>
                  <a:pt x="174758" y="349254"/>
                </a:cubicBezTo>
                <a:lnTo>
                  <a:pt x="174666" y="349254"/>
                </a:lnTo>
                <a:cubicBezTo>
                  <a:pt x="170610" y="341797"/>
                  <a:pt x="163328" y="336734"/>
                  <a:pt x="154940" y="335354"/>
                </a:cubicBezTo>
                <a:cubicBezTo>
                  <a:pt x="153465" y="335169"/>
                  <a:pt x="152082" y="335077"/>
                  <a:pt x="150607" y="335077"/>
                </a:cubicBezTo>
                <a:cubicBezTo>
                  <a:pt x="143694" y="335077"/>
                  <a:pt x="136965" y="337655"/>
                  <a:pt x="131803" y="342534"/>
                </a:cubicBezTo>
                <a:cubicBezTo>
                  <a:pt x="124705" y="349162"/>
                  <a:pt x="115488" y="352568"/>
                  <a:pt x="106270" y="352568"/>
                </a:cubicBezTo>
                <a:cubicBezTo>
                  <a:pt x="100094" y="352568"/>
                  <a:pt x="93918" y="351095"/>
                  <a:pt x="88295" y="347965"/>
                </a:cubicBezTo>
                <a:cubicBezTo>
                  <a:pt x="74100" y="340140"/>
                  <a:pt x="66541" y="324491"/>
                  <a:pt x="69675" y="308658"/>
                </a:cubicBezTo>
                <a:cubicBezTo>
                  <a:pt x="71335" y="300373"/>
                  <a:pt x="69030" y="291260"/>
                  <a:pt x="63500" y="284908"/>
                </a:cubicBezTo>
                <a:cubicBezTo>
                  <a:pt x="58245" y="278924"/>
                  <a:pt x="50687" y="275426"/>
                  <a:pt x="42760" y="275426"/>
                </a:cubicBezTo>
                <a:cubicBezTo>
                  <a:pt x="42207" y="275426"/>
                  <a:pt x="41746" y="275426"/>
                  <a:pt x="41193" y="275518"/>
                </a:cubicBezTo>
                <a:cubicBezTo>
                  <a:pt x="40547" y="275518"/>
                  <a:pt x="39810" y="275518"/>
                  <a:pt x="39165" y="275518"/>
                </a:cubicBezTo>
                <a:cubicBezTo>
                  <a:pt x="23771" y="275518"/>
                  <a:pt x="9944" y="266129"/>
                  <a:pt x="4414" y="251676"/>
                </a:cubicBezTo>
                <a:cubicBezTo>
                  <a:pt x="-1394" y="236671"/>
                  <a:pt x="3123" y="219549"/>
                  <a:pt x="15752" y="209423"/>
                </a:cubicBezTo>
                <a:cubicBezTo>
                  <a:pt x="22388" y="204084"/>
                  <a:pt x="26168" y="195983"/>
                  <a:pt x="25983" y="187514"/>
                </a:cubicBezTo>
                <a:cubicBezTo>
                  <a:pt x="25799" y="179045"/>
                  <a:pt x="21743" y="171129"/>
                  <a:pt x="15014" y="166066"/>
                </a:cubicBezTo>
                <a:lnTo>
                  <a:pt x="14922" y="165974"/>
                </a:lnTo>
                <a:cubicBezTo>
                  <a:pt x="2017" y="156308"/>
                  <a:pt x="-3237" y="139370"/>
                  <a:pt x="2017" y="124089"/>
                </a:cubicBezTo>
                <a:cubicBezTo>
                  <a:pt x="7179" y="109084"/>
                  <a:pt x="21374" y="99050"/>
                  <a:pt x="37229" y="99050"/>
                </a:cubicBezTo>
                <a:cubicBezTo>
                  <a:pt x="37505" y="99050"/>
                  <a:pt x="37782" y="99050"/>
                  <a:pt x="37966" y="99050"/>
                </a:cubicBezTo>
                <a:lnTo>
                  <a:pt x="38519" y="99050"/>
                </a:lnTo>
                <a:cubicBezTo>
                  <a:pt x="46815" y="99050"/>
                  <a:pt x="54650" y="95276"/>
                  <a:pt x="59905" y="88832"/>
                </a:cubicBezTo>
                <a:cubicBezTo>
                  <a:pt x="65251" y="82204"/>
                  <a:pt x="67279" y="73551"/>
                  <a:pt x="65343" y="65266"/>
                </a:cubicBezTo>
                <a:cubicBezTo>
                  <a:pt x="61656" y="49525"/>
                  <a:pt x="68477" y="33232"/>
                  <a:pt x="82304" y="24947"/>
                </a:cubicBezTo>
                <a:cubicBezTo>
                  <a:pt x="88295" y="21357"/>
                  <a:pt x="94932" y="19608"/>
                  <a:pt x="101569" y="19608"/>
                </a:cubicBezTo>
                <a:cubicBezTo>
                  <a:pt x="110326" y="19608"/>
                  <a:pt x="119083" y="22645"/>
                  <a:pt x="126088" y="28721"/>
                </a:cubicBezTo>
                <a:cubicBezTo>
                  <a:pt x="131158" y="33140"/>
                  <a:pt x="137518" y="35533"/>
                  <a:pt x="144155" y="35533"/>
                </a:cubicBezTo>
                <a:cubicBezTo>
                  <a:pt x="145906" y="35533"/>
                  <a:pt x="147658" y="35349"/>
                  <a:pt x="149409" y="34981"/>
                </a:cubicBezTo>
                <a:cubicBezTo>
                  <a:pt x="157705" y="33416"/>
                  <a:pt x="164895" y="27985"/>
                  <a:pt x="168674" y="20436"/>
                </a:cubicBezTo>
                <a:cubicBezTo>
                  <a:pt x="175127" y="7733"/>
                  <a:pt x="188031" y="0"/>
                  <a:pt x="201950" y="0"/>
                </a:cubicBezTo>
                <a:close/>
              </a:path>
            </a:pathLst>
          </a:custGeom>
          <a:solidFill>
            <a:schemeClr val="bg1"/>
          </a:solidFill>
          <a:ln w="3175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46" name="ïšļíḍe">
            <a:extLst>
              <a:ext uri="{FF2B5EF4-FFF2-40B4-BE49-F238E27FC236}">
                <a16:creationId xmlns:a16="http://schemas.microsoft.com/office/drawing/2014/main" id="{1ECEE4CB-3A05-49F5-BE9D-553AE2227343}"/>
              </a:ext>
            </a:extLst>
          </p:cNvPr>
          <p:cNvSpPr/>
          <p:nvPr/>
        </p:nvSpPr>
        <p:spPr>
          <a:xfrm>
            <a:off x="5896337" y="4760843"/>
            <a:ext cx="386626" cy="376664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609295" h="593596">
                <a:moveTo>
                  <a:pt x="307733" y="326153"/>
                </a:moveTo>
                <a:cubicBezTo>
                  <a:pt x="332754" y="353886"/>
                  <a:pt x="331769" y="405321"/>
                  <a:pt x="328518" y="435415"/>
                </a:cubicBezTo>
                <a:cubicBezTo>
                  <a:pt x="322805" y="488521"/>
                  <a:pt x="304187" y="537693"/>
                  <a:pt x="288820" y="558838"/>
                </a:cubicBezTo>
                <a:cubicBezTo>
                  <a:pt x="272566" y="581162"/>
                  <a:pt x="245575" y="593455"/>
                  <a:pt x="212772" y="593455"/>
                </a:cubicBezTo>
                <a:cubicBezTo>
                  <a:pt x="181840" y="593455"/>
                  <a:pt x="149431" y="582342"/>
                  <a:pt x="121455" y="561985"/>
                </a:cubicBezTo>
                <a:cubicBezTo>
                  <a:pt x="92198" y="540841"/>
                  <a:pt x="71118" y="512222"/>
                  <a:pt x="62153" y="481538"/>
                </a:cubicBezTo>
                <a:cubicBezTo>
                  <a:pt x="53386" y="451740"/>
                  <a:pt x="57130" y="423515"/>
                  <a:pt x="72694" y="402076"/>
                </a:cubicBezTo>
                <a:cubicBezTo>
                  <a:pt x="74368" y="399715"/>
                  <a:pt x="76339" y="397355"/>
                  <a:pt x="78506" y="394896"/>
                </a:cubicBezTo>
                <a:cubicBezTo>
                  <a:pt x="91016" y="396863"/>
                  <a:pt x="105497" y="397945"/>
                  <a:pt x="120963" y="397945"/>
                </a:cubicBezTo>
                <a:cubicBezTo>
                  <a:pt x="160957" y="397945"/>
                  <a:pt x="202823" y="391061"/>
                  <a:pt x="235626" y="379259"/>
                </a:cubicBezTo>
                <a:cubicBezTo>
                  <a:pt x="270891" y="366475"/>
                  <a:pt x="295420" y="348281"/>
                  <a:pt x="307733" y="326153"/>
                </a:cubicBezTo>
                <a:close/>
                <a:moveTo>
                  <a:pt x="351867" y="306324"/>
                </a:moveTo>
                <a:cubicBezTo>
                  <a:pt x="417173" y="306324"/>
                  <a:pt x="508681" y="364369"/>
                  <a:pt x="536163" y="402147"/>
                </a:cubicBezTo>
                <a:cubicBezTo>
                  <a:pt x="568865" y="447107"/>
                  <a:pt x="546998" y="518827"/>
                  <a:pt x="487405" y="562114"/>
                </a:cubicBezTo>
                <a:cubicBezTo>
                  <a:pt x="459430" y="582381"/>
                  <a:pt x="427023" y="593596"/>
                  <a:pt x="396094" y="593596"/>
                </a:cubicBezTo>
                <a:cubicBezTo>
                  <a:pt x="363293" y="593596"/>
                  <a:pt x="336304" y="581299"/>
                  <a:pt x="320051" y="558966"/>
                </a:cubicBezTo>
                <a:cubicBezTo>
                  <a:pt x="318278" y="556605"/>
                  <a:pt x="316603" y="553949"/>
                  <a:pt x="314830" y="550997"/>
                </a:cubicBezTo>
                <a:cubicBezTo>
                  <a:pt x="345760" y="490296"/>
                  <a:pt x="369499" y="364959"/>
                  <a:pt x="320051" y="312325"/>
                </a:cubicBezTo>
                <a:cubicBezTo>
                  <a:pt x="329113" y="308291"/>
                  <a:pt x="339751" y="306324"/>
                  <a:pt x="351867" y="306324"/>
                </a:cubicBezTo>
                <a:close/>
                <a:moveTo>
                  <a:pt x="487521" y="115233"/>
                </a:moveTo>
                <a:cubicBezTo>
                  <a:pt x="535098" y="115233"/>
                  <a:pt x="581690" y="156056"/>
                  <a:pt x="600800" y="214684"/>
                </a:cubicBezTo>
                <a:cubicBezTo>
                  <a:pt x="623554" y="284625"/>
                  <a:pt x="599027" y="355550"/>
                  <a:pt x="546032" y="372666"/>
                </a:cubicBezTo>
                <a:cubicBezTo>
                  <a:pt x="543274" y="373650"/>
                  <a:pt x="540220" y="374437"/>
                  <a:pt x="536871" y="375125"/>
                </a:cubicBezTo>
                <a:cubicBezTo>
                  <a:pt x="497174" y="335384"/>
                  <a:pt x="414825" y="287970"/>
                  <a:pt x="351881" y="287970"/>
                </a:cubicBezTo>
                <a:cubicBezTo>
                  <a:pt x="336416" y="287970"/>
                  <a:pt x="322823" y="290724"/>
                  <a:pt x="311101" y="296233"/>
                </a:cubicBezTo>
                <a:cubicBezTo>
                  <a:pt x="305092" y="236424"/>
                  <a:pt x="388623" y="156646"/>
                  <a:pt x="443884" y="127529"/>
                </a:cubicBezTo>
                <a:cubicBezTo>
                  <a:pt x="451173" y="123693"/>
                  <a:pt x="457871" y="120840"/>
                  <a:pt x="463486" y="118971"/>
                </a:cubicBezTo>
                <a:cubicBezTo>
                  <a:pt x="471169" y="116413"/>
                  <a:pt x="479247" y="115233"/>
                  <a:pt x="487521" y="115233"/>
                </a:cubicBezTo>
                <a:close/>
                <a:moveTo>
                  <a:pt x="121763" y="115022"/>
                </a:moveTo>
                <a:cubicBezTo>
                  <a:pt x="130038" y="115022"/>
                  <a:pt x="138116" y="116301"/>
                  <a:pt x="145800" y="118859"/>
                </a:cubicBezTo>
                <a:cubicBezTo>
                  <a:pt x="148657" y="119744"/>
                  <a:pt x="151613" y="120925"/>
                  <a:pt x="154765" y="122204"/>
                </a:cubicBezTo>
                <a:cubicBezTo>
                  <a:pt x="165404" y="189399"/>
                  <a:pt x="219980" y="304801"/>
                  <a:pt x="290909" y="318575"/>
                </a:cubicBezTo>
                <a:cubicBezTo>
                  <a:pt x="267168" y="358617"/>
                  <a:pt x="190328" y="379572"/>
                  <a:pt x="120975" y="379572"/>
                </a:cubicBezTo>
                <a:cubicBezTo>
                  <a:pt x="97628" y="379572"/>
                  <a:pt x="77137" y="377113"/>
                  <a:pt x="63247" y="372587"/>
                </a:cubicBezTo>
                <a:cubicBezTo>
                  <a:pt x="38027" y="364421"/>
                  <a:pt x="18423" y="343761"/>
                  <a:pt x="7981" y="314541"/>
                </a:cubicBezTo>
                <a:cubicBezTo>
                  <a:pt x="-2855" y="284338"/>
                  <a:pt x="-2658" y="248920"/>
                  <a:pt x="8572" y="214585"/>
                </a:cubicBezTo>
                <a:cubicBezTo>
                  <a:pt x="27585" y="155949"/>
                  <a:pt x="74182" y="115022"/>
                  <a:pt x="121763" y="115022"/>
                </a:cubicBezTo>
                <a:close/>
                <a:moveTo>
                  <a:pt x="304775" y="0"/>
                </a:moveTo>
                <a:cubicBezTo>
                  <a:pt x="340938" y="0"/>
                  <a:pt x="374736" y="10719"/>
                  <a:pt x="400158" y="30289"/>
                </a:cubicBezTo>
                <a:cubicBezTo>
                  <a:pt x="424792" y="49269"/>
                  <a:pt x="438390" y="74345"/>
                  <a:pt x="438390" y="100799"/>
                </a:cubicBezTo>
                <a:cubicBezTo>
                  <a:pt x="438390" y="103553"/>
                  <a:pt x="438193" y="106699"/>
                  <a:pt x="437898" y="109945"/>
                </a:cubicBezTo>
                <a:cubicBezTo>
                  <a:pt x="404297" y="126958"/>
                  <a:pt x="365276" y="158820"/>
                  <a:pt x="337095" y="192354"/>
                </a:cubicBezTo>
                <a:cubicBezTo>
                  <a:pt x="324975" y="206810"/>
                  <a:pt x="312362" y="224511"/>
                  <a:pt x="303592" y="243491"/>
                </a:cubicBezTo>
                <a:cubicBezTo>
                  <a:pt x="302607" y="213596"/>
                  <a:pt x="306351" y="175931"/>
                  <a:pt x="324482" y="140824"/>
                </a:cubicBezTo>
                <a:cubicBezTo>
                  <a:pt x="328424" y="141905"/>
                  <a:pt x="331971" y="142200"/>
                  <a:pt x="334927" y="142200"/>
                </a:cubicBezTo>
                <a:cubicBezTo>
                  <a:pt x="340741" y="142200"/>
                  <a:pt x="344485" y="140922"/>
                  <a:pt x="344879" y="140824"/>
                </a:cubicBezTo>
                <a:cubicBezTo>
                  <a:pt x="349609" y="139053"/>
                  <a:pt x="352072" y="133841"/>
                  <a:pt x="350397" y="129023"/>
                </a:cubicBezTo>
                <a:cubicBezTo>
                  <a:pt x="348623" y="124302"/>
                  <a:pt x="343401" y="121844"/>
                  <a:pt x="338671" y="123516"/>
                </a:cubicBezTo>
                <a:cubicBezTo>
                  <a:pt x="338474" y="123614"/>
                  <a:pt x="323595" y="128138"/>
                  <a:pt x="307435" y="106109"/>
                </a:cubicBezTo>
                <a:cubicBezTo>
                  <a:pt x="304479" y="101979"/>
                  <a:pt x="298665" y="101094"/>
                  <a:pt x="294625" y="104143"/>
                </a:cubicBezTo>
                <a:cubicBezTo>
                  <a:pt x="290487" y="107093"/>
                  <a:pt x="289600" y="112895"/>
                  <a:pt x="292655" y="116927"/>
                </a:cubicBezTo>
                <a:cubicBezTo>
                  <a:pt x="297680" y="123909"/>
                  <a:pt x="302903" y="129023"/>
                  <a:pt x="307928" y="132760"/>
                </a:cubicBezTo>
                <a:cubicBezTo>
                  <a:pt x="291472" y="164720"/>
                  <a:pt x="285757" y="198254"/>
                  <a:pt x="284969" y="227068"/>
                </a:cubicBezTo>
                <a:cubicBezTo>
                  <a:pt x="277086" y="182520"/>
                  <a:pt x="272455" y="124204"/>
                  <a:pt x="290290" y="81033"/>
                </a:cubicBezTo>
                <a:cubicBezTo>
                  <a:pt x="295217" y="82704"/>
                  <a:pt x="299749" y="83196"/>
                  <a:pt x="303395" y="83196"/>
                </a:cubicBezTo>
                <a:cubicBezTo>
                  <a:pt x="309209" y="83196"/>
                  <a:pt x="312953" y="81918"/>
                  <a:pt x="313347" y="81819"/>
                </a:cubicBezTo>
                <a:cubicBezTo>
                  <a:pt x="318077" y="80049"/>
                  <a:pt x="320541" y="74837"/>
                  <a:pt x="318865" y="70018"/>
                </a:cubicBezTo>
                <a:cubicBezTo>
                  <a:pt x="317092" y="65298"/>
                  <a:pt x="311869" y="62840"/>
                  <a:pt x="307140" y="64511"/>
                </a:cubicBezTo>
                <a:cubicBezTo>
                  <a:pt x="306943" y="64610"/>
                  <a:pt x="292064" y="69133"/>
                  <a:pt x="275904" y="47105"/>
                </a:cubicBezTo>
                <a:cubicBezTo>
                  <a:pt x="272947" y="42975"/>
                  <a:pt x="267134" y="42090"/>
                  <a:pt x="263094" y="45138"/>
                </a:cubicBezTo>
                <a:cubicBezTo>
                  <a:pt x="258955" y="48088"/>
                  <a:pt x="258068" y="53891"/>
                  <a:pt x="261123" y="57922"/>
                </a:cubicBezTo>
                <a:cubicBezTo>
                  <a:pt x="265360" y="63823"/>
                  <a:pt x="269794" y="68347"/>
                  <a:pt x="274130" y="71887"/>
                </a:cubicBezTo>
                <a:cubicBezTo>
                  <a:pt x="247624" y="133448"/>
                  <a:pt x="262995" y="220479"/>
                  <a:pt x="274524" y="266798"/>
                </a:cubicBezTo>
                <a:cubicBezTo>
                  <a:pt x="256393" y="240148"/>
                  <a:pt x="236193" y="200123"/>
                  <a:pt x="235208" y="153903"/>
                </a:cubicBezTo>
                <a:cubicBezTo>
                  <a:pt x="236095" y="154001"/>
                  <a:pt x="236883" y="154001"/>
                  <a:pt x="237671" y="154001"/>
                </a:cubicBezTo>
                <a:cubicBezTo>
                  <a:pt x="243485" y="154001"/>
                  <a:pt x="247229" y="152723"/>
                  <a:pt x="247624" y="152624"/>
                </a:cubicBezTo>
                <a:cubicBezTo>
                  <a:pt x="252452" y="150854"/>
                  <a:pt x="254915" y="145642"/>
                  <a:pt x="253142" y="140824"/>
                </a:cubicBezTo>
                <a:cubicBezTo>
                  <a:pt x="251466" y="136103"/>
                  <a:pt x="246146" y="133645"/>
                  <a:pt x="241416" y="135317"/>
                </a:cubicBezTo>
                <a:cubicBezTo>
                  <a:pt x="241219" y="135415"/>
                  <a:pt x="226438" y="139939"/>
                  <a:pt x="210180" y="117910"/>
                </a:cubicBezTo>
                <a:cubicBezTo>
                  <a:pt x="207224" y="113780"/>
                  <a:pt x="201508" y="112895"/>
                  <a:pt x="197370" y="115943"/>
                </a:cubicBezTo>
                <a:cubicBezTo>
                  <a:pt x="193231" y="118894"/>
                  <a:pt x="192345" y="124696"/>
                  <a:pt x="195399" y="128728"/>
                </a:cubicBezTo>
                <a:cubicBezTo>
                  <a:pt x="202592" y="138562"/>
                  <a:pt x="210081" y="144757"/>
                  <a:pt x="216880" y="148494"/>
                </a:cubicBezTo>
                <a:cubicBezTo>
                  <a:pt x="216880" y="148986"/>
                  <a:pt x="216782" y="149576"/>
                  <a:pt x="216782" y="150068"/>
                </a:cubicBezTo>
                <a:cubicBezTo>
                  <a:pt x="216585" y="210842"/>
                  <a:pt x="246244" y="260897"/>
                  <a:pt x="267922" y="289318"/>
                </a:cubicBezTo>
                <a:cubicBezTo>
                  <a:pt x="242992" y="273092"/>
                  <a:pt x="223187" y="243885"/>
                  <a:pt x="211756" y="223921"/>
                </a:cubicBezTo>
                <a:cubicBezTo>
                  <a:pt x="185053" y="177603"/>
                  <a:pt x="171159" y="126958"/>
                  <a:pt x="171159" y="100799"/>
                </a:cubicBezTo>
                <a:cubicBezTo>
                  <a:pt x="171159" y="45237"/>
                  <a:pt x="231069" y="0"/>
                  <a:pt x="304775" y="0"/>
                </a:cubicBezTo>
                <a:close/>
              </a:path>
            </a:pathLst>
          </a:custGeom>
          <a:solidFill>
            <a:schemeClr val="bg1"/>
          </a:solidFill>
          <a:ln w="3175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pic>
        <p:nvPicPr>
          <p:cNvPr id="24" name="图形 23">
            <a:extLst>
              <a:ext uri="{FF2B5EF4-FFF2-40B4-BE49-F238E27FC236}">
                <a16:creationId xmlns:a16="http://schemas.microsoft.com/office/drawing/2014/main" id="{F207F9F6-537F-438F-A8DB-CFFF00C36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16B66CF1-233A-44F8-BDB4-698D7569F308}"/>
              </a:ext>
            </a:extLst>
          </p:cNvPr>
          <p:cNvSpPr txBox="1"/>
          <p:nvPr/>
        </p:nvSpPr>
        <p:spPr>
          <a:xfrm>
            <a:off x="515938" y="548500"/>
            <a:ext cx="3685624" cy="931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在此输入页标题</a:t>
            </a:r>
            <a:endParaRPr kumimoji="0" lang="en-US" altLang="zh-CN" sz="36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  <a:p>
            <a:pPr marL="36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spc="300" dirty="0">
                <a:solidFill>
                  <a:srgbClr val="BAE0F2"/>
                </a:solidFill>
                <a:latin typeface="Archivo Narrow" panose="020B0506020202020B04" pitchFamily="34" charset="0"/>
                <a:ea typeface="思源黑体 CN Light" panose="020B0300000000000000" pitchFamily="34" charset="-122"/>
              </a:rPr>
              <a:t>TITLE HERE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52F9AA0-493F-462B-93E6-805EA99E0EB7}"/>
              </a:ext>
            </a:extLst>
          </p:cNvPr>
          <p:cNvSpPr txBox="1"/>
          <p:nvPr/>
        </p:nvSpPr>
        <p:spPr>
          <a:xfrm>
            <a:off x="540282" y="2203828"/>
            <a:ext cx="949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6000" spc="100" dirty="0">
                <a:gradFill>
                  <a:gsLst>
                    <a:gs pos="0">
                      <a:srgbClr val="74B9E8"/>
                    </a:gs>
                    <a:gs pos="100000">
                      <a:srgbClr val="374174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  <a:reflection blurRad="6350" stA="60000" endA="900" endPos="60000" dist="29997" dir="5400000" sy="-100000" algn="bl" rotWithShape="0"/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</a:rPr>
              <a:t>01</a:t>
            </a:r>
            <a:endParaRPr lang="zh-CN" altLang="en-US" sz="6000" spc="100" dirty="0">
              <a:gradFill>
                <a:gsLst>
                  <a:gs pos="0">
                    <a:srgbClr val="74B9E8"/>
                  </a:gs>
                  <a:gs pos="100000">
                    <a:srgbClr val="374174"/>
                  </a:gs>
                </a:gsLst>
                <a:lin ang="5400000" scaled="0"/>
              </a:gra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  <a:reflection blurRad="6350" stA="60000" endA="900" endPos="60000" dist="29997" dir="5400000" sy="-100000" algn="bl" rotWithShape="0"/>
              </a:effectLst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9764ACD-E2E6-42AC-9B50-42F6BD99065D}"/>
              </a:ext>
            </a:extLst>
          </p:cNvPr>
          <p:cNvSpPr/>
          <p:nvPr/>
        </p:nvSpPr>
        <p:spPr>
          <a:xfrm>
            <a:off x="8421916" y="2554345"/>
            <a:ext cx="32613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ts val="600"/>
              </a:spcBef>
              <a:defRPr/>
            </a:pPr>
            <a:r>
              <a:rPr lang="zh-CN" altLang="en-US" sz="1400" dirty="0">
                <a:solidFill>
                  <a:srgbClr val="BAE0F2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C4C5A3C-7602-491F-BB33-67C2B1C8CD36}"/>
              </a:ext>
            </a:extLst>
          </p:cNvPr>
          <p:cNvSpPr/>
          <p:nvPr/>
        </p:nvSpPr>
        <p:spPr>
          <a:xfrm>
            <a:off x="8421916" y="3673706"/>
            <a:ext cx="32613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ts val="600"/>
              </a:spcBef>
              <a:defRPr/>
            </a:pPr>
            <a:r>
              <a:rPr lang="zh-CN" altLang="en-US" sz="1400" dirty="0">
                <a:solidFill>
                  <a:srgbClr val="BAE0F2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0CD965D-E2DE-43E3-AFF4-F886E49FD263}"/>
              </a:ext>
            </a:extLst>
          </p:cNvPr>
          <p:cNvSpPr/>
          <p:nvPr/>
        </p:nvSpPr>
        <p:spPr>
          <a:xfrm>
            <a:off x="8421916" y="4690761"/>
            <a:ext cx="32613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ts val="600"/>
              </a:spcBef>
              <a:defRPr/>
            </a:pPr>
            <a:r>
              <a:rPr lang="zh-CN" altLang="en-US" sz="1400" dirty="0">
                <a:solidFill>
                  <a:srgbClr val="BAE0F2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181B9AB-33C0-4110-B131-C83C946B2416}"/>
              </a:ext>
            </a:extLst>
          </p:cNvPr>
          <p:cNvSpPr/>
          <p:nvPr/>
        </p:nvSpPr>
        <p:spPr>
          <a:xfrm>
            <a:off x="1309157" y="267804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spcBef>
                <a:spcPts val="600"/>
              </a:spcBef>
              <a:defRPr/>
            </a:pPr>
            <a:r>
              <a:rPr lang="zh-CN" altLang="en-US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lang="en-US" altLang="zh-CN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F925E76-F783-474E-86FF-41477BA0250A}"/>
              </a:ext>
            </a:extLst>
          </p:cNvPr>
          <p:cNvSpPr txBox="1"/>
          <p:nvPr/>
        </p:nvSpPr>
        <p:spPr>
          <a:xfrm>
            <a:off x="540282" y="3350492"/>
            <a:ext cx="949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6000" spc="100" dirty="0">
                <a:gradFill>
                  <a:gsLst>
                    <a:gs pos="0">
                      <a:srgbClr val="74B9E8"/>
                    </a:gs>
                    <a:gs pos="100000">
                      <a:srgbClr val="374174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  <a:reflection blurRad="6350" stA="60000" endA="900" endPos="60000" dist="29997" dir="5400000" sy="-100000" algn="bl" rotWithShape="0"/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</a:rPr>
              <a:t>02</a:t>
            </a:r>
            <a:endParaRPr lang="zh-CN" altLang="en-US" sz="6000" spc="100" dirty="0">
              <a:gradFill>
                <a:gsLst>
                  <a:gs pos="0">
                    <a:srgbClr val="74B9E8"/>
                  </a:gs>
                  <a:gs pos="100000">
                    <a:srgbClr val="374174"/>
                  </a:gs>
                </a:gsLst>
                <a:lin ang="5400000" scaled="0"/>
              </a:gra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  <a:reflection blurRad="6350" stA="60000" endA="900" endPos="60000" dist="29997" dir="5400000" sy="-100000" algn="bl" rotWithShape="0"/>
              </a:effectLst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F502EB1-13CE-4900-92D3-8B5EDA602FF4}"/>
              </a:ext>
            </a:extLst>
          </p:cNvPr>
          <p:cNvSpPr/>
          <p:nvPr/>
        </p:nvSpPr>
        <p:spPr>
          <a:xfrm>
            <a:off x="1309157" y="382470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spcBef>
                <a:spcPts val="600"/>
              </a:spcBef>
              <a:defRPr/>
            </a:pPr>
            <a:r>
              <a:rPr lang="zh-CN" altLang="en-US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lang="en-US" altLang="zh-CN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C82BBFF-BB8E-4C5D-A950-C34D52DAB217}"/>
              </a:ext>
            </a:extLst>
          </p:cNvPr>
          <p:cNvSpPr txBox="1"/>
          <p:nvPr/>
        </p:nvSpPr>
        <p:spPr>
          <a:xfrm>
            <a:off x="540282" y="4500290"/>
            <a:ext cx="949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6000" spc="100" dirty="0">
                <a:gradFill>
                  <a:gsLst>
                    <a:gs pos="0">
                      <a:srgbClr val="74B9E8"/>
                    </a:gs>
                    <a:gs pos="100000">
                      <a:srgbClr val="374174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  <a:reflection blurRad="6350" stA="60000" endA="900" endPos="60000" dist="29997" dir="5400000" sy="-100000" algn="bl" rotWithShape="0"/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</a:rPr>
              <a:t>03</a:t>
            </a:r>
            <a:endParaRPr lang="zh-CN" altLang="en-US" sz="6000" spc="100" dirty="0">
              <a:gradFill>
                <a:gsLst>
                  <a:gs pos="0">
                    <a:srgbClr val="74B9E8"/>
                  </a:gs>
                  <a:gs pos="100000">
                    <a:srgbClr val="374174"/>
                  </a:gs>
                </a:gsLst>
                <a:lin ang="5400000" scaled="0"/>
              </a:gra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  <a:reflection blurRad="6350" stA="60000" endA="900" endPos="60000" dist="29997" dir="5400000" sy="-100000" algn="bl" rotWithShape="0"/>
              </a:effectLst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9872934-A19D-4EBF-A134-799265B15B06}"/>
              </a:ext>
            </a:extLst>
          </p:cNvPr>
          <p:cNvSpPr/>
          <p:nvPr/>
        </p:nvSpPr>
        <p:spPr>
          <a:xfrm>
            <a:off x="1309157" y="497450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spcBef>
                <a:spcPts val="600"/>
              </a:spcBef>
              <a:defRPr/>
            </a:pPr>
            <a:r>
              <a:rPr lang="zh-CN" altLang="en-US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lang="en-US" altLang="zh-CN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672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D432A11-1EE6-422D-A951-A0606B15C386}"/>
              </a:ext>
            </a:extLst>
          </p:cNvPr>
          <p:cNvCxnSpPr>
            <a:cxnSpLocks/>
          </p:cNvCxnSpPr>
          <p:nvPr/>
        </p:nvCxnSpPr>
        <p:spPr>
          <a:xfrm>
            <a:off x="10400647" y="2968736"/>
            <a:ext cx="0" cy="1543993"/>
          </a:xfrm>
          <a:prstGeom prst="line">
            <a:avLst/>
          </a:prstGeom>
          <a:ln w="12700" cap="rnd">
            <a:gradFill>
              <a:gsLst>
                <a:gs pos="0">
                  <a:srgbClr val="BAE0F2"/>
                </a:gs>
                <a:gs pos="100000">
                  <a:srgbClr val="5A85D0"/>
                </a:gs>
              </a:gsLst>
              <a:lin ang="16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B341CB5-23D0-4B30-8C11-0D15AAEAF203}"/>
              </a:ext>
            </a:extLst>
          </p:cNvPr>
          <p:cNvCxnSpPr>
            <a:cxnSpLocks/>
          </p:cNvCxnSpPr>
          <p:nvPr/>
        </p:nvCxnSpPr>
        <p:spPr>
          <a:xfrm>
            <a:off x="5747625" y="2804456"/>
            <a:ext cx="0" cy="1995377"/>
          </a:xfrm>
          <a:prstGeom prst="line">
            <a:avLst/>
          </a:prstGeom>
          <a:ln w="12700" cap="rnd">
            <a:gradFill>
              <a:gsLst>
                <a:gs pos="0">
                  <a:srgbClr val="BAE0F2"/>
                </a:gs>
                <a:gs pos="100000">
                  <a:srgbClr val="5A85D0"/>
                </a:gs>
              </a:gsLst>
              <a:lin ang="16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4C8850D9-6616-493F-BC86-5BC4DCC89A88}"/>
              </a:ext>
            </a:extLst>
          </p:cNvPr>
          <p:cNvCxnSpPr>
            <a:cxnSpLocks/>
          </p:cNvCxnSpPr>
          <p:nvPr/>
        </p:nvCxnSpPr>
        <p:spPr>
          <a:xfrm>
            <a:off x="4254491" y="4799833"/>
            <a:ext cx="0" cy="1428716"/>
          </a:xfrm>
          <a:prstGeom prst="line">
            <a:avLst/>
          </a:prstGeom>
          <a:ln w="12700" cap="rnd">
            <a:gradFill>
              <a:gsLst>
                <a:gs pos="0">
                  <a:srgbClr val="BAE0F2"/>
                </a:gs>
                <a:gs pos="100000">
                  <a:srgbClr val="5A85D0"/>
                </a:gs>
              </a:gsLst>
              <a:lin ang="16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形 15">
            <a:extLst>
              <a:ext uri="{FF2B5EF4-FFF2-40B4-BE49-F238E27FC236}">
                <a16:creationId xmlns:a16="http://schemas.microsoft.com/office/drawing/2014/main" id="{D4B955B7-BB56-4873-B566-ACC4F8052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4123" y="549275"/>
            <a:ext cx="2831940" cy="520356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94C6663E-5E88-43F5-A042-EA3C06993E64}"/>
              </a:ext>
            </a:extLst>
          </p:cNvPr>
          <p:cNvSpPr/>
          <p:nvPr/>
        </p:nvSpPr>
        <p:spPr>
          <a:xfrm>
            <a:off x="6089428" y="2097638"/>
            <a:ext cx="1784571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ts val="600"/>
              </a:spcBef>
              <a:defRPr/>
            </a:pPr>
            <a:r>
              <a:rPr lang="zh-CN" altLang="en-US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lang="en-US" altLang="zh-CN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L="0" lvl="1">
              <a:spcBef>
                <a:spcPts val="600"/>
              </a:spcBef>
              <a:defRPr/>
            </a:pPr>
            <a:r>
              <a:rPr lang="zh-CN" altLang="en-US" sz="1400" dirty="0">
                <a:solidFill>
                  <a:srgbClr val="BAE0F2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</a:t>
            </a:r>
          </a:p>
        </p:txBody>
      </p:sp>
      <p:sp>
        <p:nvSpPr>
          <p:cNvPr id="23" name="íṥ1idê">
            <a:extLst>
              <a:ext uri="{FF2B5EF4-FFF2-40B4-BE49-F238E27FC236}">
                <a16:creationId xmlns:a16="http://schemas.microsoft.com/office/drawing/2014/main" id="{77DBBFB8-6D12-46FD-B1FC-9006A766E6E4}"/>
              </a:ext>
            </a:extLst>
          </p:cNvPr>
          <p:cNvSpPr/>
          <p:nvPr/>
        </p:nvSpPr>
        <p:spPr bwMode="auto">
          <a:xfrm>
            <a:off x="5526656" y="2152892"/>
            <a:ext cx="477826" cy="539082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  <a:gd name="connsiteX107" fmla="*/ 373273 h 605239"/>
              <a:gd name="connsiteY107" fmla="*/ 373273 h 605239"/>
              <a:gd name="connsiteX108" fmla="*/ 373273 h 605239"/>
              <a:gd name="connsiteY108" fmla="*/ 373273 h 605239"/>
              <a:gd name="connsiteX109" fmla="*/ 373273 h 605239"/>
              <a:gd name="connsiteY109" fmla="*/ 373273 h 605239"/>
              <a:gd name="connsiteX110" fmla="*/ 373273 h 605239"/>
              <a:gd name="connsiteY110" fmla="*/ 373273 h 605239"/>
              <a:gd name="connsiteX111" fmla="*/ 373273 h 605239"/>
              <a:gd name="connsiteY111" fmla="*/ 373273 h 605239"/>
              <a:gd name="connsiteX112" fmla="*/ 373273 h 605239"/>
              <a:gd name="connsiteY112" fmla="*/ 373273 h 605239"/>
              <a:gd name="connsiteX113" fmla="*/ 373273 h 605239"/>
              <a:gd name="connsiteY113" fmla="*/ 373273 h 605239"/>
              <a:gd name="connsiteX114" fmla="*/ 373273 h 605239"/>
              <a:gd name="connsiteY114" fmla="*/ 373273 h 605239"/>
              <a:gd name="connsiteX115" fmla="*/ 373273 h 605239"/>
              <a:gd name="connsiteY115" fmla="*/ 373273 h 605239"/>
              <a:gd name="connsiteX116" fmla="*/ 373273 h 605239"/>
              <a:gd name="connsiteY116" fmla="*/ 373273 h 605239"/>
              <a:gd name="connsiteX117" fmla="*/ 373273 h 605239"/>
              <a:gd name="connsiteY117" fmla="*/ 373273 h 605239"/>
              <a:gd name="connsiteX118" fmla="*/ 373273 h 605239"/>
              <a:gd name="connsiteY118" fmla="*/ 373273 h 605239"/>
              <a:gd name="connsiteX119" fmla="*/ 373273 h 605239"/>
              <a:gd name="connsiteY119" fmla="*/ 373273 h 605239"/>
              <a:gd name="connsiteX120" fmla="*/ 373273 h 605239"/>
              <a:gd name="connsiteY120" fmla="*/ 373273 h 605239"/>
              <a:gd name="connsiteX121" fmla="*/ 373273 h 605239"/>
              <a:gd name="connsiteY121" fmla="*/ 373273 h 605239"/>
              <a:gd name="connsiteX122" fmla="*/ 373273 h 605239"/>
              <a:gd name="connsiteY122" fmla="*/ 373273 h 605239"/>
              <a:gd name="connsiteX123" fmla="*/ 373273 h 605239"/>
              <a:gd name="connsiteY123" fmla="*/ 373273 h 605239"/>
              <a:gd name="connsiteX124" fmla="*/ 373273 h 605239"/>
              <a:gd name="connsiteY124" fmla="*/ 373273 h 605239"/>
              <a:gd name="connsiteX125" fmla="*/ 373273 h 605239"/>
              <a:gd name="connsiteY125" fmla="*/ 373273 h 605239"/>
              <a:gd name="connsiteX126" fmla="*/ 373273 h 605239"/>
              <a:gd name="connsiteY126" fmla="*/ 373273 h 605239"/>
              <a:gd name="connsiteX127" fmla="*/ 373273 h 605239"/>
              <a:gd name="connsiteY127" fmla="*/ 373273 h 605239"/>
              <a:gd name="connsiteX128" fmla="*/ 373273 h 605239"/>
              <a:gd name="connsiteY128" fmla="*/ 373273 h 605239"/>
              <a:gd name="connsiteX129" fmla="*/ 373273 h 605239"/>
              <a:gd name="connsiteY129" fmla="*/ 373273 h 605239"/>
              <a:gd name="connsiteX130" fmla="*/ 373273 h 605239"/>
              <a:gd name="connsiteY130" fmla="*/ 373273 h 605239"/>
              <a:gd name="connsiteX131" fmla="*/ 373273 h 605239"/>
              <a:gd name="connsiteY131" fmla="*/ 373273 h 605239"/>
              <a:gd name="connsiteX132" fmla="*/ 373273 h 605239"/>
              <a:gd name="connsiteY132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539527" h="608697">
                <a:moveTo>
                  <a:pt x="269740" y="427400"/>
                </a:moveTo>
                <a:cubicBezTo>
                  <a:pt x="250430" y="436996"/>
                  <a:pt x="231212" y="445618"/>
                  <a:pt x="212459" y="453174"/>
                </a:cubicBezTo>
                <a:cubicBezTo>
                  <a:pt x="215894" y="470186"/>
                  <a:pt x="219839" y="486133"/>
                  <a:pt x="224435" y="500642"/>
                </a:cubicBezTo>
                <a:cubicBezTo>
                  <a:pt x="231908" y="524562"/>
                  <a:pt x="240775" y="543799"/>
                  <a:pt x="250058" y="556269"/>
                </a:cubicBezTo>
                <a:cubicBezTo>
                  <a:pt x="257114" y="565865"/>
                  <a:pt x="264077" y="571103"/>
                  <a:pt x="269740" y="571103"/>
                </a:cubicBezTo>
                <a:cubicBezTo>
                  <a:pt x="275357" y="571103"/>
                  <a:pt x="282366" y="565772"/>
                  <a:pt x="289422" y="556269"/>
                </a:cubicBezTo>
                <a:cubicBezTo>
                  <a:pt x="298706" y="543706"/>
                  <a:pt x="307526" y="524515"/>
                  <a:pt x="315046" y="500642"/>
                </a:cubicBezTo>
                <a:cubicBezTo>
                  <a:pt x="319595" y="486133"/>
                  <a:pt x="323633" y="470233"/>
                  <a:pt x="326975" y="453174"/>
                </a:cubicBezTo>
                <a:cubicBezTo>
                  <a:pt x="308222" y="445618"/>
                  <a:pt x="289051" y="436996"/>
                  <a:pt x="269740" y="427400"/>
                </a:cubicBezTo>
                <a:close/>
                <a:moveTo>
                  <a:pt x="336213" y="391011"/>
                </a:moveTo>
                <a:cubicBezTo>
                  <a:pt x="332314" y="393282"/>
                  <a:pt x="328414" y="395646"/>
                  <a:pt x="324515" y="397918"/>
                </a:cubicBezTo>
                <a:cubicBezTo>
                  <a:pt x="320105" y="400514"/>
                  <a:pt x="315649" y="403063"/>
                  <a:pt x="311239" y="405520"/>
                </a:cubicBezTo>
                <a:cubicBezTo>
                  <a:pt x="318620" y="408858"/>
                  <a:pt x="326001" y="412056"/>
                  <a:pt x="333288" y="415116"/>
                </a:cubicBezTo>
                <a:cubicBezTo>
                  <a:pt x="334403" y="407189"/>
                  <a:pt x="335331" y="399169"/>
                  <a:pt x="336213" y="391011"/>
                </a:cubicBezTo>
                <a:close/>
                <a:moveTo>
                  <a:pt x="203314" y="390918"/>
                </a:moveTo>
                <a:cubicBezTo>
                  <a:pt x="204103" y="399169"/>
                  <a:pt x="205124" y="407189"/>
                  <a:pt x="206239" y="415023"/>
                </a:cubicBezTo>
                <a:cubicBezTo>
                  <a:pt x="213526" y="412010"/>
                  <a:pt x="220814" y="408858"/>
                  <a:pt x="228241" y="405474"/>
                </a:cubicBezTo>
                <a:cubicBezTo>
                  <a:pt x="223785" y="402971"/>
                  <a:pt x="219422" y="400467"/>
                  <a:pt x="215012" y="397871"/>
                </a:cubicBezTo>
                <a:cubicBezTo>
                  <a:pt x="211066" y="395554"/>
                  <a:pt x="207167" y="393282"/>
                  <a:pt x="203314" y="390918"/>
                </a:cubicBezTo>
                <a:close/>
                <a:moveTo>
                  <a:pt x="425802" y="328987"/>
                </a:moveTo>
                <a:cubicBezTo>
                  <a:pt x="410345" y="341317"/>
                  <a:pt x="393680" y="353555"/>
                  <a:pt x="376134" y="365422"/>
                </a:cubicBezTo>
                <a:cubicBezTo>
                  <a:pt x="374695" y="387395"/>
                  <a:pt x="372420" y="408672"/>
                  <a:pt x="369449" y="428930"/>
                </a:cubicBezTo>
                <a:cubicBezTo>
                  <a:pt x="407745" y="442234"/>
                  <a:pt x="441121" y="449234"/>
                  <a:pt x="466094" y="449234"/>
                </a:cubicBezTo>
                <a:cubicBezTo>
                  <a:pt x="483734" y="449234"/>
                  <a:pt x="496499" y="445432"/>
                  <a:pt x="500213" y="439128"/>
                </a:cubicBezTo>
                <a:cubicBezTo>
                  <a:pt x="503044" y="434261"/>
                  <a:pt x="502069" y="425592"/>
                  <a:pt x="497381" y="414652"/>
                </a:cubicBezTo>
                <a:cubicBezTo>
                  <a:pt x="491254" y="400328"/>
                  <a:pt x="479092" y="382945"/>
                  <a:pt x="462288" y="364495"/>
                </a:cubicBezTo>
                <a:cubicBezTo>
                  <a:pt x="451612" y="352814"/>
                  <a:pt x="439357" y="340854"/>
                  <a:pt x="425802" y="328987"/>
                </a:cubicBezTo>
                <a:close/>
                <a:moveTo>
                  <a:pt x="113585" y="328940"/>
                </a:moveTo>
                <a:cubicBezTo>
                  <a:pt x="100031" y="340808"/>
                  <a:pt x="87823" y="352721"/>
                  <a:pt x="77193" y="364403"/>
                </a:cubicBezTo>
                <a:cubicBezTo>
                  <a:pt x="60342" y="382945"/>
                  <a:pt x="48227" y="400282"/>
                  <a:pt x="42099" y="414606"/>
                </a:cubicBezTo>
                <a:cubicBezTo>
                  <a:pt x="37458" y="425546"/>
                  <a:pt x="36390" y="434261"/>
                  <a:pt x="39221" y="439082"/>
                </a:cubicBezTo>
                <a:cubicBezTo>
                  <a:pt x="42935" y="445386"/>
                  <a:pt x="55700" y="449141"/>
                  <a:pt x="73340" y="449141"/>
                </a:cubicBezTo>
                <a:cubicBezTo>
                  <a:pt x="98360" y="449141"/>
                  <a:pt x="131689" y="442187"/>
                  <a:pt x="169939" y="428883"/>
                </a:cubicBezTo>
                <a:cubicBezTo>
                  <a:pt x="166968" y="408626"/>
                  <a:pt x="164740" y="387349"/>
                  <a:pt x="163254" y="365330"/>
                </a:cubicBezTo>
                <a:cubicBezTo>
                  <a:pt x="145708" y="353463"/>
                  <a:pt x="129043" y="341225"/>
                  <a:pt x="113585" y="328940"/>
                </a:cubicBezTo>
                <a:close/>
                <a:moveTo>
                  <a:pt x="378083" y="290882"/>
                </a:moveTo>
                <a:cubicBezTo>
                  <a:pt x="378176" y="295333"/>
                  <a:pt x="378176" y="313504"/>
                  <a:pt x="378083" y="317954"/>
                </a:cubicBezTo>
                <a:cubicBezTo>
                  <a:pt x="384303" y="313504"/>
                  <a:pt x="390292" y="308915"/>
                  <a:pt x="396094" y="304418"/>
                </a:cubicBezTo>
                <a:cubicBezTo>
                  <a:pt x="390292" y="299875"/>
                  <a:pt x="384303" y="295379"/>
                  <a:pt x="378083" y="290882"/>
                </a:cubicBezTo>
                <a:close/>
                <a:moveTo>
                  <a:pt x="161397" y="290882"/>
                </a:moveTo>
                <a:cubicBezTo>
                  <a:pt x="155224" y="295333"/>
                  <a:pt x="149235" y="299875"/>
                  <a:pt x="143387" y="304418"/>
                </a:cubicBezTo>
                <a:cubicBezTo>
                  <a:pt x="149235" y="308915"/>
                  <a:pt x="155224" y="313411"/>
                  <a:pt x="161397" y="317954"/>
                </a:cubicBezTo>
                <a:cubicBezTo>
                  <a:pt x="161305" y="313504"/>
                  <a:pt x="161305" y="295333"/>
                  <a:pt x="161397" y="290882"/>
                </a:cubicBezTo>
                <a:close/>
                <a:moveTo>
                  <a:pt x="269729" y="261092"/>
                </a:moveTo>
                <a:cubicBezTo>
                  <a:pt x="293678" y="261092"/>
                  <a:pt x="313092" y="280474"/>
                  <a:pt x="313092" y="304384"/>
                </a:cubicBezTo>
                <a:cubicBezTo>
                  <a:pt x="313092" y="328294"/>
                  <a:pt x="293678" y="347676"/>
                  <a:pt x="269729" y="347676"/>
                </a:cubicBezTo>
                <a:cubicBezTo>
                  <a:pt x="245780" y="347676"/>
                  <a:pt x="226366" y="328294"/>
                  <a:pt x="226366" y="304384"/>
                </a:cubicBezTo>
                <a:cubicBezTo>
                  <a:pt x="226366" y="280474"/>
                  <a:pt x="245780" y="261092"/>
                  <a:pt x="269729" y="261092"/>
                </a:cubicBezTo>
                <a:close/>
                <a:moveTo>
                  <a:pt x="269740" y="223666"/>
                </a:moveTo>
                <a:cubicBezTo>
                  <a:pt x="257764" y="229924"/>
                  <a:pt x="245834" y="236553"/>
                  <a:pt x="233997" y="243460"/>
                </a:cubicBezTo>
                <a:cubicBezTo>
                  <a:pt x="222300" y="250274"/>
                  <a:pt x="210927" y="257320"/>
                  <a:pt x="199925" y="264413"/>
                </a:cubicBezTo>
                <a:cubicBezTo>
                  <a:pt x="199368" y="277532"/>
                  <a:pt x="199044" y="290882"/>
                  <a:pt x="199044" y="304418"/>
                </a:cubicBezTo>
                <a:cubicBezTo>
                  <a:pt x="199044" y="317954"/>
                  <a:pt x="199368" y="331305"/>
                  <a:pt x="199925" y="344377"/>
                </a:cubicBezTo>
                <a:cubicBezTo>
                  <a:pt x="210927" y="351516"/>
                  <a:pt x="222300" y="358562"/>
                  <a:pt x="233997" y="365330"/>
                </a:cubicBezTo>
                <a:cubicBezTo>
                  <a:pt x="245881" y="372283"/>
                  <a:pt x="257764" y="378866"/>
                  <a:pt x="269740" y="385124"/>
                </a:cubicBezTo>
                <a:cubicBezTo>
                  <a:pt x="281670" y="378866"/>
                  <a:pt x="293600" y="372283"/>
                  <a:pt x="305437" y="365330"/>
                </a:cubicBezTo>
                <a:cubicBezTo>
                  <a:pt x="317135" y="358562"/>
                  <a:pt x="328507" y="351516"/>
                  <a:pt x="339555" y="344377"/>
                </a:cubicBezTo>
                <a:cubicBezTo>
                  <a:pt x="340112" y="331305"/>
                  <a:pt x="340391" y="317954"/>
                  <a:pt x="340391" y="304418"/>
                </a:cubicBezTo>
                <a:cubicBezTo>
                  <a:pt x="340391" y="290882"/>
                  <a:pt x="340112" y="277532"/>
                  <a:pt x="339555" y="264413"/>
                </a:cubicBezTo>
                <a:cubicBezTo>
                  <a:pt x="328507" y="257320"/>
                  <a:pt x="317135" y="250274"/>
                  <a:pt x="305437" y="243460"/>
                </a:cubicBezTo>
                <a:cubicBezTo>
                  <a:pt x="293553" y="236553"/>
                  <a:pt x="281670" y="229924"/>
                  <a:pt x="269740" y="223666"/>
                </a:cubicBezTo>
                <a:close/>
                <a:moveTo>
                  <a:pt x="333288" y="193767"/>
                </a:moveTo>
                <a:cubicBezTo>
                  <a:pt x="326001" y="196780"/>
                  <a:pt x="318666" y="199932"/>
                  <a:pt x="311239" y="203362"/>
                </a:cubicBezTo>
                <a:cubicBezTo>
                  <a:pt x="315696" y="205819"/>
                  <a:pt x="320105" y="208369"/>
                  <a:pt x="324515" y="210965"/>
                </a:cubicBezTo>
                <a:cubicBezTo>
                  <a:pt x="328414" y="213236"/>
                  <a:pt x="332314" y="215508"/>
                  <a:pt x="336120" y="217872"/>
                </a:cubicBezTo>
                <a:cubicBezTo>
                  <a:pt x="335331" y="209713"/>
                  <a:pt x="334356" y="201694"/>
                  <a:pt x="333288" y="193767"/>
                </a:cubicBezTo>
                <a:close/>
                <a:moveTo>
                  <a:pt x="206146" y="193720"/>
                </a:moveTo>
                <a:cubicBezTo>
                  <a:pt x="205124" y="201601"/>
                  <a:pt x="204103" y="209667"/>
                  <a:pt x="203268" y="217825"/>
                </a:cubicBezTo>
                <a:cubicBezTo>
                  <a:pt x="207167" y="215461"/>
                  <a:pt x="211066" y="213190"/>
                  <a:pt x="214965" y="210872"/>
                </a:cubicBezTo>
                <a:cubicBezTo>
                  <a:pt x="219329" y="208276"/>
                  <a:pt x="223785" y="205773"/>
                  <a:pt x="228195" y="203270"/>
                </a:cubicBezTo>
                <a:cubicBezTo>
                  <a:pt x="220814" y="199932"/>
                  <a:pt x="213480" y="196733"/>
                  <a:pt x="206146" y="193720"/>
                </a:cubicBezTo>
                <a:close/>
                <a:moveTo>
                  <a:pt x="466187" y="159649"/>
                </a:moveTo>
                <a:cubicBezTo>
                  <a:pt x="441167" y="159649"/>
                  <a:pt x="407792" y="166649"/>
                  <a:pt x="369496" y="179906"/>
                </a:cubicBezTo>
                <a:cubicBezTo>
                  <a:pt x="372466" y="200210"/>
                  <a:pt x="374695" y="221441"/>
                  <a:pt x="376180" y="243460"/>
                </a:cubicBezTo>
                <a:cubicBezTo>
                  <a:pt x="393773" y="255327"/>
                  <a:pt x="410391" y="267565"/>
                  <a:pt x="425895" y="279850"/>
                </a:cubicBezTo>
                <a:cubicBezTo>
                  <a:pt x="439357" y="267936"/>
                  <a:pt x="451612" y="256022"/>
                  <a:pt x="462334" y="244387"/>
                </a:cubicBezTo>
                <a:cubicBezTo>
                  <a:pt x="479185" y="225845"/>
                  <a:pt x="491300" y="208554"/>
                  <a:pt x="497428" y="194184"/>
                </a:cubicBezTo>
                <a:cubicBezTo>
                  <a:pt x="502069" y="183244"/>
                  <a:pt x="503137" y="174529"/>
                  <a:pt x="500259" y="169708"/>
                </a:cubicBezTo>
                <a:cubicBezTo>
                  <a:pt x="496546" y="163404"/>
                  <a:pt x="483827" y="159649"/>
                  <a:pt x="466187" y="159649"/>
                </a:cubicBezTo>
                <a:close/>
                <a:moveTo>
                  <a:pt x="73386" y="159603"/>
                </a:moveTo>
                <a:cubicBezTo>
                  <a:pt x="55747" y="159603"/>
                  <a:pt x="43028" y="163357"/>
                  <a:pt x="39314" y="169662"/>
                </a:cubicBezTo>
                <a:cubicBezTo>
                  <a:pt x="36436" y="174529"/>
                  <a:pt x="37458" y="183198"/>
                  <a:pt x="42146" y="194138"/>
                </a:cubicBezTo>
                <a:cubicBezTo>
                  <a:pt x="48273" y="208461"/>
                  <a:pt x="60389" y="225845"/>
                  <a:pt x="77239" y="244341"/>
                </a:cubicBezTo>
                <a:cubicBezTo>
                  <a:pt x="87823" y="256022"/>
                  <a:pt x="100077" y="267936"/>
                  <a:pt x="113678" y="279803"/>
                </a:cubicBezTo>
                <a:cubicBezTo>
                  <a:pt x="129182" y="267519"/>
                  <a:pt x="145800" y="255281"/>
                  <a:pt x="163393" y="243414"/>
                </a:cubicBezTo>
                <a:cubicBezTo>
                  <a:pt x="164832" y="221395"/>
                  <a:pt x="167107" y="200117"/>
                  <a:pt x="170078" y="179860"/>
                </a:cubicBezTo>
                <a:cubicBezTo>
                  <a:pt x="131782" y="166556"/>
                  <a:pt x="98406" y="159603"/>
                  <a:pt x="73386" y="159603"/>
                </a:cubicBezTo>
                <a:close/>
                <a:moveTo>
                  <a:pt x="269740" y="37687"/>
                </a:moveTo>
                <a:cubicBezTo>
                  <a:pt x="264077" y="37687"/>
                  <a:pt x="257114" y="43018"/>
                  <a:pt x="250058" y="52521"/>
                </a:cubicBezTo>
                <a:cubicBezTo>
                  <a:pt x="240775" y="65083"/>
                  <a:pt x="231908" y="84321"/>
                  <a:pt x="224435" y="108148"/>
                </a:cubicBezTo>
                <a:cubicBezTo>
                  <a:pt x="219839" y="122703"/>
                  <a:pt x="215894" y="138557"/>
                  <a:pt x="212459" y="155616"/>
                </a:cubicBezTo>
                <a:cubicBezTo>
                  <a:pt x="231212" y="163172"/>
                  <a:pt x="250430" y="171840"/>
                  <a:pt x="269740" y="181390"/>
                </a:cubicBezTo>
                <a:cubicBezTo>
                  <a:pt x="289051" y="171840"/>
                  <a:pt x="308222" y="163172"/>
                  <a:pt x="326975" y="155616"/>
                </a:cubicBezTo>
                <a:cubicBezTo>
                  <a:pt x="323587" y="138650"/>
                  <a:pt x="319595" y="122703"/>
                  <a:pt x="315046" y="108148"/>
                </a:cubicBezTo>
                <a:cubicBezTo>
                  <a:pt x="307526" y="84228"/>
                  <a:pt x="298706" y="65037"/>
                  <a:pt x="289422" y="52521"/>
                </a:cubicBezTo>
                <a:cubicBezTo>
                  <a:pt x="282366" y="42972"/>
                  <a:pt x="275357" y="37687"/>
                  <a:pt x="269740" y="37687"/>
                </a:cubicBezTo>
                <a:close/>
                <a:moveTo>
                  <a:pt x="269740" y="0"/>
                </a:moveTo>
                <a:cubicBezTo>
                  <a:pt x="292625" y="0"/>
                  <a:pt x="309568" y="16363"/>
                  <a:pt x="319780" y="30177"/>
                </a:cubicBezTo>
                <a:cubicBezTo>
                  <a:pt x="331757" y="46216"/>
                  <a:pt x="342247" y="68653"/>
                  <a:pt x="351114" y="96930"/>
                </a:cubicBezTo>
                <a:cubicBezTo>
                  <a:pt x="355523" y="111022"/>
                  <a:pt x="359423" y="126226"/>
                  <a:pt x="362811" y="142405"/>
                </a:cubicBezTo>
                <a:cubicBezTo>
                  <a:pt x="402732" y="129054"/>
                  <a:pt x="438336" y="122008"/>
                  <a:pt x="466094" y="122008"/>
                </a:cubicBezTo>
                <a:cubicBezTo>
                  <a:pt x="480949" y="122008"/>
                  <a:pt x="493900" y="124048"/>
                  <a:pt x="504437" y="127988"/>
                </a:cubicBezTo>
                <a:cubicBezTo>
                  <a:pt x="517249" y="132809"/>
                  <a:pt x="526811" y="140504"/>
                  <a:pt x="532846" y="150749"/>
                </a:cubicBezTo>
                <a:cubicBezTo>
                  <a:pt x="544404" y="170450"/>
                  <a:pt x="538834" y="193349"/>
                  <a:pt x="532103" y="209018"/>
                </a:cubicBezTo>
                <a:cubicBezTo>
                  <a:pt x="524212" y="227375"/>
                  <a:pt x="510100" y="247864"/>
                  <a:pt x="490186" y="269744"/>
                </a:cubicBezTo>
                <a:cubicBezTo>
                  <a:pt x="479788" y="281148"/>
                  <a:pt x="467951" y="292783"/>
                  <a:pt x="454954" y="304418"/>
                </a:cubicBezTo>
                <a:cubicBezTo>
                  <a:pt x="467951" y="316007"/>
                  <a:pt x="479788" y="327642"/>
                  <a:pt x="490140" y="339000"/>
                </a:cubicBezTo>
                <a:cubicBezTo>
                  <a:pt x="510054" y="360880"/>
                  <a:pt x="524165" y="381276"/>
                  <a:pt x="532010" y="399726"/>
                </a:cubicBezTo>
                <a:cubicBezTo>
                  <a:pt x="538787" y="415394"/>
                  <a:pt x="544358" y="438201"/>
                  <a:pt x="532753" y="457995"/>
                </a:cubicBezTo>
                <a:cubicBezTo>
                  <a:pt x="526718" y="468239"/>
                  <a:pt x="517156" y="475934"/>
                  <a:pt x="504344" y="480755"/>
                </a:cubicBezTo>
                <a:cubicBezTo>
                  <a:pt x="493760" y="484696"/>
                  <a:pt x="480902" y="486735"/>
                  <a:pt x="466048" y="486735"/>
                </a:cubicBezTo>
                <a:cubicBezTo>
                  <a:pt x="438243" y="486735"/>
                  <a:pt x="402685" y="479689"/>
                  <a:pt x="362765" y="466339"/>
                </a:cubicBezTo>
                <a:cubicBezTo>
                  <a:pt x="359423" y="482517"/>
                  <a:pt x="355431" y="497722"/>
                  <a:pt x="351067" y="511814"/>
                </a:cubicBezTo>
                <a:cubicBezTo>
                  <a:pt x="342201" y="539998"/>
                  <a:pt x="331664" y="562527"/>
                  <a:pt x="319734" y="578566"/>
                </a:cubicBezTo>
                <a:cubicBezTo>
                  <a:pt x="309568" y="592287"/>
                  <a:pt x="292625" y="608697"/>
                  <a:pt x="269740" y="608697"/>
                </a:cubicBezTo>
                <a:cubicBezTo>
                  <a:pt x="246809" y="608697"/>
                  <a:pt x="229866" y="592287"/>
                  <a:pt x="219700" y="578566"/>
                </a:cubicBezTo>
                <a:cubicBezTo>
                  <a:pt x="207770" y="562527"/>
                  <a:pt x="197233" y="540091"/>
                  <a:pt x="188413" y="511814"/>
                </a:cubicBezTo>
                <a:cubicBezTo>
                  <a:pt x="184004" y="497722"/>
                  <a:pt x="180104" y="482517"/>
                  <a:pt x="176716" y="466339"/>
                </a:cubicBezTo>
                <a:cubicBezTo>
                  <a:pt x="136795" y="479689"/>
                  <a:pt x="101191" y="486735"/>
                  <a:pt x="73386" y="486735"/>
                </a:cubicBezTo>
                <a:cubicBezTo>
                  <a:pt x="58532" y="486735"/>
                  <a:pt x="45627" y="484696"/>
                  <a:pt x="35090" y="480755"/>
                </a:cubicBezTo>
                <a:cubicBezTo>
                  <a:pt x="22278" y="475934"/>
                  <a:pt x="12670" y="468239"/>
                  <a:pt x="6681" y="457995"/>
                </a:cubicBezTo>
                <a:cubicBezTo>
                  <a:pt x="-4877" y="438294"/>
                  <a:pt x="693" y="415394"/>
                  <a:pt x="7424" y="399726"/>
                </a:cubicBezTo>
                <a:cubicBezTo>
                  <a:pt x="15269" y="381369"/>
                  <a:pt x="29381" y="360880"/>
                  <a:pt x="49341" y="339000"/>
                </a:cubicBezTo>
                <a:cubicBezTo>
                  <a:pt x="59785" y="327596"/>
                  <a:pt x="71529" y="315961"/>
                  <a:pt x="84527" y="304326"/>
                </a:cubicBezTo>
                <a:cubicBezTo>
                  <a:pt x="71529" y="292737"/>
                  <a:pt x="59739" y="281101"/>
                  <a:pt x="49341" y="269651"/>
                </a:cubicBezTo>
                <a:cubicBezTo>
                  <a:pt x="29381" y="247771"/>
                  <a:pt x="15269" y="227375"/>
                  <a:pt x="7424" y="208971"/>
                </a:cubicBezTo>
                <a:cubicBezTo>
                  <a:pt x="693" y="193257"/>
                  <a:pt x="-4877" y="170450"/>
                  <a:pt x="6681" y="150702"/>
                </a:cubicBezTo>
                <a:cubicBezTo>
                  <a:pt x="12762" y="140411"/>
                  <a:pt x="22278" y="132763"/>
                  <a:pt x="35090" y="127942"/>
                </a:cubicBezTo>
                <a:cubicBezTo>
                  <a:pt x="45674" y="124001"/>
                  <a:pt x="58532" y="121962"/>
                  <a:pt x="73386" y="121962"/>
                </a:cubicBezTo>
                <a:cubicBezTo>
                  <a:pt x="101191" y="121962"/>
                  <a:pt x="136795" y="129008"/>
                  <a:pt x="176716" y="142358"/>
                </a:cubicBezTo>
                <a:cubicBezTo>
                  <a:pt x="180058" y="126134"/>
                  <a:pt x="184004" y="110929"/>
                  <a:pt x="188413" y="96837"/>
                </a:cubicBezTo>
                <a:cubicBezTo>
                  <a:pt x="197233" y="68653"/>
                  <a:pt x="207770" y="46170"/>
                  <a:pt x="219700" y="30085"/>
                </a:cubicBezTo>
                <a:cubicBezTo>
                  <a:pt x="229866" y="16363"/>
                  <a:pt x="246809" y="0"/>
                  <a:pt x="269740" y="0"/>
                </a:cubicBezTo>
                <a:close/>
              </a:path>
            </a:pathLst>
          </a:custGeom>
          <a:gradFill>
            <a:gsLst>
              <a:gs pos="0">
                <a:srgbClr val="BAE0F2"/>
              </a:gs>
              <a:gs pos="100000">
                <a:srgbClr val="5A85D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47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7198" dirty="0"/>
          </a:p>
        </p:txBody>
      </p:sp>
      <p:sp>
        <p:nvSpPr>
          <p:cNvPr id="25" name="íSļíḓè">
            <a:extLst>
              <a:ext uri="{FF2B5EF4-FFF2-40B4-BE49-F238E27FC236}">
                <a16:creationId xmlns:a16="http://schemas.microsoft.com/office/drawing/2014/main" id="{8886CBE3-FB56-4B11-946E-8711345542D0}"/>
              </a:ext>
            </a:extLst>
          </p:cNvPr>
          <p:cNvSpPr/>
          <p:nvPr/>
        </p:nvSpPr>
        <p:spPr>
          <a:xfrm>
            <a:off x="10097044" y="2452984"/>
            <a:ext cx="607206" cy="351472"/>
          </a:xfrm>
          <a:custGeom>
            <a:avLst/>
            <a:gdLst>
              <a:gd name="connsiteX0" fmla="*/ 122643 w 608203"/>
              <a:gd name="connsiteY0" fmla="*/ 180930 h 352051"/>
              <a:gd name="connsiteX1" fmla="*/ 304144 w 608203"/>
              <a:gd name="connsiteY1" fmla="*/ 236743 h 352051"/>
              <a:gd name="connsiteX2" fmla="*/ 485587 w 608203"/>
              <a:gd name="connsiteY2" fmla="*/ 180930 h 352051"/>
              <a:gd name="connsiteX3" fmla="*/ 485587 w 608203"/>
              <a:gd name="connsiteY3" fmla="*/ 273108 h 352051"/>
              <a:gd name="connsiteX4" fmla="*/ 485702 w 608203"/>
              <a:gd name="connsiteY4" fmla="*/ 274086 h 352051"/>
              <a:gd name="connsiteX5" fmla="*/ 304201 w 608203"/>
              <a:gd name="connsiteY5" fmla="*/ 352051 h 352051"/>
              <a:gd name="connsiteX6" fmla="*/ 122643 w 608203"/>
              <a:gd name="connsiteY6" fmla="*/ 274086 h 352051"/>
              <a:gd name="connsiteX7" fmla="*/ 122643 w 608203"/>
              <a:gd name="connsiteY7" fmla="*/ 235822 h 352051"/>
              <a:gd name="connsiteX8" fmla="*/ 304130 w 608203"/>
              <a:gd name="connsiteY8" fmla="*/ 0 h 352051"/>
              <a:gd name="connsiteX9" fmla="*/ 608203 w 608203"/>
              <a:gd name="connsiteY9" fmla="*/ 116841 h 352051"/>
              <a:gd name="connsiteX10" fmla="*/ 485548 w 608203"/>
              <a:gd name="connsiteY10" fmla="*/ 160621 h 352051"/>
              <a:gd name="connsiteX11" fmla="*/ 304130 w 608203"/>
              <a:gd name="connsiteY11" fmla="*/ 216424 h 352051"/>
              <a:gd name="connsiteX12" fmla="*/ 122655 w 608203"/>
              <a:gd name="connsiteY12" fmla="*/ 160621 h 352051"/>
              <a:gd name="connsiteX13" fmla="*/ 107906 w 608203"/>
              <a:gd name="connsiteY13" fmla="*/ 155386 h 352051"/>
              <a:gd name="connsiteX14" fmla="*/ 139823 w 608203"/>
              <a:gd name="connsiteY14" fmla="*/ 144973 h 352051"/>
              <a:gd name="connsiteX15" fmla="*/ 142876 w 608203"/>
              <a:gd name="connsiteY15" fmla="*/ 137552 h 352051"/>
              <a:gd name="connsiteX16" fmla="*/ 100013 w 608203"/>
              <a:gd name="connsiteY16" fmla="*/ 147216 h 352051"/>
              <a:gd name="connsiteX17" fmla="*/ 100013 w 608203"/>
              <a:gd name="connsiteY17" fmla="*/ 157917 h 352051"/>
              <a:gd name="connsiteX18" fmla="*/ 92351 w 608203"/>
              <a:gd name="connsiteY18" fmla="*/ 286781 h 352051"/>
              <a:gd name="connsiteX19" fmla="*/ 34740 w 608203"/>
              <a:gd name="connsiteY19" fmla="*/ 286781 h 352051"/>
              <a:gd name="connsiteX20" fmla="*/ 74146 w 608203"/>
              <a:gd name="connsiteY20" fmla="*/ 143304 h 352051"/>
              <a:gd name="connsiteX21" fmla="*/ 77142 w 608203"/>
              <a:gd name="connsiteY21" fmla="*/ 134503 h 352051"/>
              <a:gd name="connsiteX22" fmla="*/ 97536 w 608203"/>
              <a:gd name="connsiteY22" fmla="*/ 129670 h 352051"/>
              <a:gd name="connsiteX23" fmla="*/ 94137 w 608203"/>
              <a:gd name="connsiteY23" fmla="*/ 126161 h 352051"/>
              <a:gd name="connsiteX24" fmla="*/ 70343 w 608203"/>
              <a:gd name="connsiteY24" fmla="*/ 128174 h 352051"/>
              <a:gd name="connsiteX25" fmla="*/ 64813 w 608203"/>
              <a:gd name="connsiteY25" fmla="*/ 139968 h 352051"/>
              <a:gd name="connsiteX26" fmla="*/ 0 w 608203"/>
              <a:gd name="connsiteY26" fmla="*/ 116841 h 352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8203" h="352051">
                <a:moveTo>
                  <a:pt x="122643" y="180930"/>
                </a:moveTo>
                <a:lnTo>
                  <a:pt x="304144" y="236743"/>
                </a:lnTo>
                <a:lnTo>
                  <a:pt x="485587" y="180930"/>
                </a:lnTo>
                <a:lnTo>
                  <a:pt x="485587" y="273108"/>
                </a:lnTo>
                <a:cubicBezTo>
                  <a:pt x="485587" y="273395"/>
                  <a:pt x="485702" y="273740"/>
                  <a:pt x="485702" y="274086"/>
                </a:cubicBezTo>
                <a:cubicBezTo>
                  <a:pt x="485702" y="317182"/>
                  <a:pt x="404401" y="352051"/>
                  <a:pt x="304201" y="352051"/>
                </a:cubicBezTo>
                <a:cubicBezTo>
                  <a:pt x="203944" y="352051"/>
                  <a:pt x="122643" y="317182"/>
                  <a:pt x="122643" y="274086"/>
                </a:cubicBezTo>
                <a:lnTo>
                  <a:pt x="122643" y="235822"/>
                </a:lnTo>
                <a:close/>
                <a:moveTo>
                  <a:pt x="304130" y="0"/>
                </a:moveTo>
                <a:lnTo>
                  <a:pt x="608203" y="116841"/>
                </a:lnTo>
                <a:lnTo>
                  <a:pt x="485548" y="160621"/>
                </a:lnTo>
                <a:lnTo>
                  <a:pt x="304130" y="216424"/>
                </a:lnTo>
                <a:lnTo>
                  <a:pt x="122655" y="160621"/>
                </a:lnTo>
                <a:lnTo>
                  <a:pt x="107906" y="155386"/>
                </a:lnTo>
                <a:lnTo>
                  <a:pt x="139823" y="144973"/>
                </a:lnTo>
                <a:lnTo>
                  <a:pt x="142876" y="137552"/>
                </a:lnTo>
                <a:lnTo>
                  <a:pt x="100013" y="147216"/>
                </a:lnTo>
                <a:lnTo>
                  <a:pt x="100013" y="157917"/>
                </a:lnTo>
                <a:lnTo>
                  <a:pt x="92351" y="286781"/>
                </a:lnTo>
                <a:cubicBezTo>
                  <a:pt x="63545" y="303925"/>
                  <a:pt x="34740" y="286781"/>
                  <a:pt x="34740" y="286781"/>
                </a:cubicBezTo>
                <a:cubicBezTo>
                  <a:pt x="27999" y="239665"/>
                  <a:pt x="74146" y="143304"/>
                  <a:pt x="74146" y="143304"/>
                </a:cubicBezTo>
                <a:lnTo>
                  <a:pt x="77142" y="134503"/>
                </a:lnTo>
                <a:lnTo>
                  <a:pt x="97536" y="129670"/>
                </a:lnTo>
                <a:lnTo>
                  <a:pt x="94137" y="126161"/>
                </a:lnTo>
                <a:lnTo>
                  <a:pt x="70343" y="128174"/>
                </a:lnTo>
                <a:lnTo>
                  <a:pt x="64813" y="139968"/>
                </a:lnTo>
                <a:lnTo>
                  <a:pt x="0" y="116841"/>
                </a:lnTo>
                <a:close/>
              </a:path>
            </a:pathLst>
          </a:custGeom>
          <a:gradFill>
            <a:gsLst>
              <a:gs pos="0">
                <a:srgbClr val="BAE0F2"/>
              </a:gs>
              <a:gs pos="100000">
                <a:srgbClr val="5A85D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7198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BEBCE46-25F5-4CF6-B040-700A455195B6}"/>
              </a:ext>
            </a:extLst>
          </p:cNvPr>
          <p:cNvSpPr/>
          <p:nvPr/>
        </p:nvSpPr>
        <p:spPr>
          <a:xfrm>
            <a:off x="8227527" y="2366366"/>
            <a:ext cx="1784571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>
              <a:spcBef>
                <a:spcPts val="600"/>
              </a:spcBef>
              <a:defRPr/>
            </a:pPr>
            <a:r>
              <a:rPr lang="zh-CN" altLang="en-US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lang="en-US" altLang="zh-CN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L="0" lvl="1" algn="r">
              <a:spcBef>
                <a:spcPts val="600"/>
              </a:spcBef>
              <a:defRPr/>
            </a:pPr>
            <a:r>
              <a:rPr lang="zh-CN" altLang="en-US" sz="1400" dirty="0">
                <a:solidFill>
                  <a:srgbClr val="BAE0F2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F8F34547-278D-4E72-92EC-DB9DAABEFD48}"/>
              </a:ext>
            </a:extLst>
          </p:cNvPr>
          <p:cNvCxnSpPr>
            <a:cxnSpLocks/>
          </p:cNvCxnSpPr>
          <p:nvPr/>
        </p:nvCxnSpPr>
        <p:spPr>
          <a:xfrm>
            <a:off x="8319595" y="4880009"/>
            <a:ext cx="0" cy="1428716"/>
          </a:xfrm>
          <a:prstGeom prst="line">
            <a:avLst/>
          </a:prstGeom>
          <a:ln w="12700" cap="rnd">
            <a:gradFill>
              <a:gsLst>
                <a:gs pos="0">
                  <a:srgbClr val="BAE0F2"/>
                </a:gs>
                <a:gs pos="100000">
                  <a:srgbClr val="5A85D0"/>
                </a:gs>
              </a:gsLst>
              <a:lin ang="16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DE8E55C1-E8E8-4DCB-AE65-09E561FD8005}"/>
              </a:ext>
            </a:extLst>
          </p:cNvPr>
          <p:cNvSpPr/>
          <p:nvPr/>
        </p:nvSpPr>
        <p:spPr>
          <a:xfrm>
            <a:off x="8421801" y="4620562"/>
            <a:ext cx="1784571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ts val="600"/>
              </a:spcBef>
              <a:defRPr/>
            </a:pPr>
            <a:r>
              <a:rPr lang="zh-CN" altLang="en-US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lang="en-US" altLang="zh-CN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L="0" lvl="1">
              <a:spcBef>
                <a:spcPts val="600"/>
              </a:spcBef>
              <a:defRPr/>
            </a:pPr>
            <a:r>
              <a:rPr lang="zh-CN" altLang="en-US" sz="1400" dirty="0">
                <a:solidFill>
                  <a:srgbClr val="BAE0F2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EFC602F-9956-42AC-8EE3-C254CC00FC17}"/>
              </a:ext>
            </a:extLst>
          </p:cNvPr>
          <p:cNvSpPr/>
          <p:nvPr/>
        </p:nvSpPr>
        <p:spPr>
          <a:xfrm>
            <a:off x="4407857" y="4620562"/>
            <a:ext cx="1784571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ts val="600"/>
              </a:spcBef>
              <a:defRPr/>
            </a:pPr>
            <a:r>
              <a:rPr lang="zh-CN" altLang="en-US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lang="en-US" altLang="zh-CN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L="0" lvl="1">
              <a:spcBef>
                <a:spcPts val="600"/>
              </a:spcBef>
              <a:defRPr/>
            </a:pPr>
            <a:r>
              <a:rPr lang="zh-CN" altLang="en-US" sz="1400" dirty="0">
                <a:solidFill>
                  <a:srgbClr val="BAE0F2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83CBD41E-5424-4F97-9962-37E9A1245229}"/>
              </a:ext>
            </a:extLst>
          </p:cNvPr>
          <p:cNvCxnSpPr>
            <a:cxnSpLocks/>
          </p:cNvCxnSpPr>
          <p:nvPr/>
        </p:nvCxnSpPr>
        <p:spPr>
          <a:xfrm>
            <a:off x="1018172" y="4799833"/>
            <a:ext cx="0" cy="1428716"/>
          </a:xfrm>
          <a:prstGeom prst="line">
            <a:avLst/>
          </a:prstGeom>
          <a:ln w="12700" cap="rnd">
            <a:gradFill>
              <a:gsLst>
                <a:gs pos="0">
                  <a:srgbClr val="BAE0F2"/>
                </a:gs>
                <a:gs pos="100000">
                  <a:srgbClr val="5A85D0"/>
                </a:gs>
              </a:gsLst>
              <a:lin ang="16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29EA7DB2-EC8A-4E1A-9D72-3027BBEE0512}"/>
              </a:ext>
            </a:extLst>
          </p:cNvPr>
          <p:cNvSpPr/>
          <p:nvPr/>
        </p:nvSpPr>
        <p:spPr>
          <a:xfrm>
            <a:off x="1171538" y="4620562"/>
            <a:ext cx="1784571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ts val="600"/>
              </a:spcBef>
              <a:defRPr/>
            </a:pPr>
            <a:r>
              <a:rPr lang="zh-CN" altLang="en-US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lang="en-US" altLang="zh-CN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L="0" lvl="1">
              <a:spcBef>
                <a:spcPts val="600"/>
              </a:spcBef>
              <a:defRPr/>
            </a:pPr>
            <a:r>
              <a:rPr lang="zh-CN" altLang="en-US" sz="1400" dirty="0">
                <a:solidFill>
                  <a:srgbClr val="BAE0F2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</a:t>
            </a: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FF59E83E-CC04-4346-8835-2437506995F5}"/>
              </a:ext>
            </a:extLst>
          </p:cNvPr>
          <p:cNvCxnSpPr>
            <a:cxnSpLocks/>
          </p:cNvCxnSpPr>
          <p:nvPr/>
        </p:nvCxnSpPr>
        <p:spPr>
          <a:xfrm>
            <a:off x="3797291" y="3405688"/>
            <a:ext cx="0" cy="1697444"/>
          </a:xfrm>
          <a:prstGeom prst="line">
            <a:avLst/>
          </a:prstGeom>
          <a:ln w="12700" cap="rnd">
            <a:gradFill>
              <a:gsLst>
                <a:gs pos="0">
                  <a:srgbClr val="BAE0F2"/>
                </a:gs>
                <a:gs pos="100000">
                  <a:srgbClr val="5A85D0"/>
                </a:gs>
              </a:gsLst>
              <a:lin ang="16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D662A1C1-EAC6-4339-8719-3B9CCADA397B}"/>
              </a:ext>
            </a:extLst>
          </p:cNvPr>
          <p:cNvSpPr/>
          <p:nvPr/>
        </p:nvSpPr>
        <p:spPr>
          <a:xfrm>
            <a:off x="3151774" y="2162135"/>
            <a:ext cx="1291034" cy="1291030"/>
          </a:xfrm>
          <a:prstGeom prst="ellipse">
            <a:avLst/>
          </a:prstGeom>
          <a:blipFill dpi="0" rotWithShape="1">
            <a:blip r:embed="rId5"/>
            <a:srcRect/>
            <a:tile tx="0" ty="0" sx="10000" sy="10000" flip="none" algn="ctr"/>
          </a:blipFill>
          <a:ln w="76200">
            <a:gradFill>
              <a:gsLst>
                <a:gs pos="0">
                  <a:srgbClr val="74B9E8"/>
                </a:gs>
                <a:gs pos="100000">
                  <a:srgbClr val="5B8CA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A8C310F-D132-45BD-947D-10E867B9F69A}"/>
              </a:ext>
            </a:extLst>
          </p:cNvPr>
          <p:cNvSpPr/>
          <p:nvPr/>
        </p:nvSpPr>
        <p:spPr>
          <a:xfrm>
            <a:off x="515938" y="2237438"/>
            <a:ext cx="2550888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>
              <a:spcBef>
                <a:spcPts val="600"/>
              </a:spcBef>
              <a:defRPr/>
            </a:pPr>
            <a:r>
              <a:rPr lang="zh-CN" altLang="en-US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lang="en-US" altLang="zh-CN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L="0" lvl="1" algn="r">
              <a:spcBef>
                <a:spcPts val="600"/>
              </a:spcBef>
              <a:defRPr/>
            </a:pPr>
            <a:r>
              <a:rPr lang="zh-CN" altLang="en-US" sz="1400" dirty="0">
                <a:solidFill>
                  <a:srgbClr val="BAE0F2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305985C-F6EC-488B-96CA-05EAAD6278A1}"/>
              </a:ext>
            </a:extLst>
          </p:cNvPr>
          <p:cNvSpPr txBox="1"/>
          <p:nvPr/>
        </p:nvSpPr>
        <p:spPr>
          <a:xfrm>
            <a:off x="515938" y="556280"/>
            <a:ext cx="3685624" cy="931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spc="300" dirty="0">
                <a:solidFill>
                  <a:srgbClr val="FFFFFF"/>
                </a:solidFill>
                <a:effectLst>
                  <a:glow rad="76200">
                    <a:srgbClr val="79BACF">
                      <a:alpha val="38000"/>
                    </a:srgbClr>
                  </a:glo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在此</a:t>
            </a:r>
            <a:r>
              <a:rPr kumimoji="0" lang="zh-CN" altLang="en-US" sz="36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glow rad="76200">
                    <a:srgbClr val="79BACF">
                      <a:alpha val="38000"/>
                    </a:srgbClr>
                  </a:glow>
                </a:effectLst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输入页标题</a:t>
            </a:r>
            <a:endParaRPr kumimoji="0" lang="en-US" altLang="zh-CN" sz="36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76200">
                  <a:srgbClr val="79BACF">
                    <a:alpha val="38000"/>
                  </a:srgbClr>
                </a:glow>
              </a:effectLst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spc="300" dirty="0">
                <a:solidFill>
                  <a:srgbClr val="BAE0F2"/>
                </a:solidFill>
                <a:latin typeface="Archivo Narrow" panose="020B0506020202020B04" pitchFamily="34" charset="0"/>
                <a:ea typeface="思源黑体 CN Light" panose="020B0300000000000000" pitchFamily="34" charset="-122"/>
              </a:rPr>
              <a:t>TITLE HERE</a:t>
            </a:r>
            <a:endParaRPr lang="zh-CN" altLang="en-US" sz="1600" b="1" spc="300" dirty="0">
              <a:solidFill>
                <a:srgbClr val="BAE0F2"/>
              </a:solidFill>
              <a:latin typeface="Archivo Narrow" panose="020B0506020202020B04" pitchFamily="34" charset="0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2062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形 9">
            <a:extLst>
              <a:ext uri="{FF2B5EF4-FFF2-40B4-BE49-F238E27FC236}">
                <a16:creationId xmlns:a16="http://schemas.microsoft.com/office/drawing/2014/main" id="{E4B2A350-92BA-47BD-9AF6-833B4B0BC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4123" y="5788369"/>
            <a:ext cx="2831940" cy="52035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CF398D3-9211-41D2-A3C8-7CD10F0B01C5}"/>
              </a:ext>
            </a:extLst>
          </p:cNvPr>
          <p:cNvSpPr txBox="1"/>
          <p:nvPr/>
        </p:nvSpPr>
        <p:spPr>
          <a:xfrm>
            <a:off x="515938" y="5377701"/>
            <a:ext cx="3685624" cy="931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spc="300" dirty="0">
                <a:solidFill>
                  <a:srgbClr val="FFFFFF"/>
                </a:solidFill>
                <a:effectLst>
                  <a:glow rad="76200">
                    <a:srgbClr val="79BACF">
                      <a:alpha val="38000"/>
                    </a:srgbClr>
                  </a:glo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在此</a:t>
            </a:r>
            <a:r>
              <a:rPr kumimoji="0" lang="zh-CN" altLang="en-US" sz="36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glow rad="76200">
                    <a:srgbClr val="79BACF">
                      <a:alpha val="38000"/>
                    </a:srgbClr>
                  </a:glow>
                </a:effectLst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输入页标题</a:t>
            </a:r>
            <a:endParaRPr kumimoji="0" lang="en-US" altLang="zh-CN" sz="36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76200">
                  <a:srgbClr val="79BACF">
                    <a:alpha val="38000"/>
                  </a:srgbClr>
                </a:glow>
              </a:effectLst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spc="300" dirty="0">
                <a:solidFill>
                  <a:srgbClr val="BAE0F2"/>
                </a:solidFill>
                <a:latin typeface="Archivo Narrow" panose="020B0506020202020B04" pitchFamily="34" charset="0"/>
                <a:ea typeface="思源黑体 CN Light" panose="020B0300000000000000" pitchFamily="34" charset="-122"/>
              </a:rPr>
              <a:t>TITLE HERE</a:t>
            </a:r>
            <a:endParaRPr lang="zh-CN" altLang="en-US" sz="1600" b="1" spc="300" dirty="0">
              <a:solidFill>
                <a:srgbClr val="BAE0F2"/>
              </a:solidFill>
              <a:latin typeface="Archivo Narrow" panose="020B0506020202020B04" pitchFamily="34" charset="0"/>
              <a:ea typeface="思源黑体 CN Light" panose="020B0300000000000000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50886D39-FEA9-4E2E-B8EB-2FB20F491D84}"/>
              </a:ext>
            </a:extLst>
          </p:cNvPr>
          <p:cNvSpPr/>
          <p:nvPr/>
        </p:nvSpPr>
        <p:spPr>
          <a:xfrm>
            <a:off x="3456222" y="968516"/>
            <a:ext cx="1074318" cy="1074316"/>
          </a:xfrm>
          <a:prstGeom prst="ellipse">
            <a:avLst/>
          </a:prstGeom>
          <a:solidFill>
            <a:srgbClr val="111324"/>
          </a:solidFill>
          <a:ln w="19050" cap="flat">
            <a:noFill/>
            <a:miter lim="400000"/>
          </a:ln>
          <a:effectLst>
            <a:innerShdw blurRad="254000">
              <a:srgbClr val="5A85D0"/>
            </a:innerShdw>
          </a:effectLst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41110369-CB49-45D3-AB24-92DFC83316A7}"/>
              </a:ext>
            </a:extLst>
          </p:cNvPr>
          <p:cNvSpPr/>
          <p:nvPr/>
        </p:nvSpPr>
        <p:spPr>
          <a:xfrm>
            <a:off x="7661461" y="1005840"/>
            <a:ext cx="1074318" cy="1074316"/>
          </a:xfrm>
          <a:prstGeom prst="ellipse">
            <a:avLst/>
          </a:prstGeom>
          <a:solidFill>
            <a:srgbClr val="111324"/>
          </a:solidFill>
          <a:ln w="19050" cap="flat">
            <a:noFill/>
            <a:miter lim="400000"/>
          </a:ln>
          <a:effectLst>
            <a:innerShdw blurRad="254000">
              <a:srgbClr val="5A85D0"/>
            </a:innerShdw>
          </a:effectLst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1B17D1FA-477E-46EF-AAF6-78229F037A36}"/>
              </a:ext>
            </a:extLst>
          </p:cNvPr>
          <p:cNvSpPr/>
          <p:nvPr/>
        </p:nvSpPr>
        <p:spPr>
          <a:xfrm>
            <a:off x="2705110" y="2406905"/>
            <a:ext cx="1074318" cy="1074316"/>
          </a:xfrm>
          <a:prstGeom prst="ellipse">
            <a:avLst/>
          </a:prstGeom>
          <a:solidFill>
            <a:srgbClr val="111324"/>
          </a:solidFill>
          <a:ln w="19050" cap="flat">
            <a:noFill/>
            <a:miter lim="400000"/>
          </a:ln>
          <a:effectLst>
            <a:innerShdw blurRad="254000">
              <a:srgbClr val="5A85D0"/>
            </a:innerShdw>
          </a:effectLst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69108CE5-74B2-4E90-BDAC-081E0F20FF1E}"/>
              </a:ext>
            </a:extLst>
          </p:cNvPr>
          <p:cNvSpPr/>
          <p:nvPr/>
        </p:nvSpPr>
        <p:spPr>
          <a:xfrm>
            <a:off x="8412573" y="2406905"/>
            <a:ext cx="1074318" cy="1074316"/>
          </a:xfrm>
          <a:prstGeom prst="ellipse">
            <a:avLst/>
          </a:prstGeom>
          <a:solidFill>
            <a:srgbClr val="111324"/>
          </a:solidFill>
          <a:ln w="19050" cap="flat">
            <a:noFill/>
            <a:miter lim="400000"/>
          </a:ln>
          <a:effectLst>
            <a:innerShdw blurRad="254000">
              <a:srgbClr val="5A85D0"/>
            </a:innerShdw>
          </a:effectLst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0333BAB3-A189-4572-AFF3-90897CFB8873}"/>
              </a:ext>
            </a:extLst>
          </p:cNvPr>
          <p:cNvSpPr/>
          <p:nvPr/>
        </p:nvSpPr>
        <p:spPr>
          <a:xfrm>
            <a:off x="3456222" y="3873641"/>
            <a:ext cx="1074318" cy="1074316"/>
          </a:xfrm>
          <a:prstGeom prst="ellipse">
            <a:avLst/>
          </a:prstGeom>
          <a:solidFill>
            <a:srgbClr val="111324"/>
          </a:solidFill>
          <a:ln w="19050" cap="flat">
            <a:noFill/>
            <a:miter lim="400000"/>
          </a:ln>
          <a:effectLst>
            <a:innerShdw blurRad="254000">
              <a:srgbClr val="5A85D0"/>
            </a:innerShdw>
          </a:effectLst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39FD0C0D-CF85-45B6-AE9F-2835C96CF9DD}"/>
              </a:ext>
            </a:extLst>
          </p:cNvPr>
          <p:cNvSpPr/>
          <p:nvPr/>
        </p:nvSpPr>
        <p:spPr>
          <a:xfrm>
            <a:off x="7661461" y="3910965"/>
            <a:ext cx="1074318" cy="1074316"/>
          </a:xfrm>
          <a:prstGeom prst="ellipse">
            <a:avLst/>
          </a:prstGeom>
          <a:solidFill>
            <a:srgbClr val="111324"/>
          </a:solidFill>
          <a:ln w="19050" cap="flat">
            <a:noFill/>
            <a:miter lim="400000"/>
          </a:ln>
          <a:effectLst>
            <a:innerShdw blurRad="254000">
              <a:srgbClr val="5A85D0"/>
            </a:innerShdw>
          </a:effectLst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magnifier-and-open-book_65775">
            <a:extLst>
              <a:ext uri="{FF2B5EF4-FFF2-40B4-BE49-F238E27FC236}">
                <a16:creationId xmlns:a16="http://schemas.microsoft.com/office/drawing/2014/main" id="{A5288A7D-66F5-42FD-8110-A7BB80FABC9A}"/>
              </a:ext>
            </a:extLst>
          </p:cNvPr>
          <p:cNvSpPr>
            <a:spLocks noChangeAspect="1"/>
          </p:cNvSpPr>
          <p:nvPr/>
        </p:nvSpPr>
        <p:spPr bwMode="auto">
          <a:xfrm>
            <a:off x="3737871" y="1264702"/>
            <a:ext cx="511020" cy="481944"/>
          </a:xfrm>
          <a:custGeom>
            <a:avLst/>
            <a:gdLst>
              <a:gd name="connsiteX0" fmla="*/ 541910 w 607785"/>
              <a:gd name="connsiteY0" fmla="*/ 465873 h 573206"/>
              <a:gd name="connsiteX1" fmla="*/ 566339 w 607785"/>
              <a:gd name="connsiteY1" fmla="*/ 544203 h 573206"/>
              <a:gd name="connsiteX2" fmla="*/ 556199 w 607785"/>
              <a:gd name="connsiteY2" fmla="*/ 563441 h 573206"/>
              <a:gd name="connsiteX3" fmla="*/ 526791 w 607785"/>
              <a:gd name="connsiteY3" fmla="*/ 572507 h 573206"/>
              <a:gd name="connsiteX4" fmla="*/ 507570 w 607785"/>
              <a:gd name="connsiteY4" fmla="*/ 562382 h 573206"/>
              <a:gd name="connsiteX5" fmla="*/ 483232 w 607785"/>
              <a:gd name="connsiteY5" fmla="*/ 484006 h 573206"/>
              <a:gd name="connsiteX6" fmla="*/ 513470 w 607785"/>
              <a:gd name="connsiteY6" fmla="*/ 477747 h 573206"/>
              <a:gd name="connsiteX7" fmla="*/ 541910 w 607785"/>
              <a:gd name="connsiteY7" fmla="*/ 465873 h 573206"/>
              <a:gd name="connsiteX8" fmla="*/ 466195 w 607785"/>
              <a:gd name="connsiteY8" fmla="*/ 232668 h 573206"/>
              <a:gd name="connsiteX9" fmla="*/ 384154 w 607785"/>
              <a:gd name="connsiteY9" fmla="*/ 282004 h 573206"/>
              <a:gd name="connsiteX10" fmla="*/ 377747 w 607785"/>
              <a:gd name="connsiteY10" fmla="*/ 297330 h 573206"/>
              <a:gd name="connsiteX11" fmla="*/ 375166 w 607785"/>
              <a:gd name="connsiteY11" fmla="*/ 307455 h 573206"/>
              <a:gd name="connsiteX12" fmla="*/ 373830 w 607785"/>
              <a:gd name="connsiteY12" fmla="*/ 317580 h 573206"/>
              <a:gd name="connsiteX13" fmla="*/ 422916 w 607785"/>
              <a:gd name="connsiteY13" fmla="*/ 406771 h 573206"/>
              <a:gd name="connsiteX14" fmla="*/ 462508 w 607785"/>
              <a:gd name="connsiteY14" fmla="*/ 417310 h 573206"/>
              <a:gd name="connsiteX15" fmla="*/ 465872 w 607785"/>
              <a:gd name="connsiteY15" fmla="*/ 417356 h 573206"/>
              <a:gd name="connsiteX16" fmla="*/ 521181 w 607785"/>
              <a:gd name="connsiteY16" fmla="*/ 399131 h 573206"/>
              <a:gd name="connsiteX17" fmla="*/ 547867 w 607785"/>
              <a:gd name="connsiteY17" fmla="*/ 368020 h 573206"/>
              <a:gd name="connsiteX18" fmla="*/ 509151 w 607785"/>
              <a:gd name="connsiteY18" fmla="*/ 243299 h 573206"/>
              <a:gd name="connsiteX19" fmla="*/ 499933 w 607785"/>
              <a:gd name="connsiteY19" fmla="*/ 239065 h 573206"/>
              <a:gd name="connsiteX20" fmla="*/ 489701 w 607785"/>
              <a:gd name="connsiteY20" fmla="*/ 235752 h 573206"/>
              <a:gd name="connsiteX21" fmla="*/ 479515 w 607785"/>
              <a:gd name="connsiteY21" fmla="*/ 233635 h 573206"/>
              <a:gd name="connsiteX22" fmla="*/ 466195 w 607785"/>
              <a:gd name="connsiteY22" fmla="*/ 232668 h 573206"/>
              <a:gd name="connsiteX23" fmla="*/ 466195 w 607785"/>
              <a:gd name="connsiteY23" fmla="*/ 183470 h 573206"/>
              <a:gd name="connsiteX24" fmla="*/ 479515 w 607785"/>
              <a:gd name="connsiteY24" fmla="*/ 184115 h 573206"/>
              <a:gd name="connsiteX25" fmla="*/ 489701 w 607785"/>
              <a:gd name="connsiteY25" fmla="*/ 185495 h 573206"/>
              <a:gd name="connsiteX26" fmla="*/ 499933 w 607785"/>
              <a:gd name="connsiteY26" fmla="*/ 187566 h 573206"/>
              <a:gd name="connsiteX27" fmla="*/ 532058 w 607785"/>
              <a:gd name="connsiteY27" fmla="*/ 199854 h 573206"/>
              <a:gd name="connsiteX28" fmla="*/ 601378 w 607785"/>
              <a:gd name="connsiteY28" fmla="*/ 283109 h 573206"/>
              <a:gd name="connsiteX29" fmla="*/ 591469 w 607785"/>
              <a:gd name="connsiteY29" fmla="*/ 390939 h 573206"/>
              <a:gd name="connsiteX30" fmla="*/ 536437 w 607785"/>
              <a:gd name="connsiteY30" fmla="*/ 447869 h 573206"/>
              <a:gd name="connsiteX31" fmla="*/ 508045 w 607785"/>
              <a:gd name="connsiteY31" fmla="*/ 460157 h 573206"/>
              <a:gd name="connsiteX32" fmla="*/ 477671 w 607785"/>
              <a:gd name="connsiteY32" fmla="*/ 466048 h 573206"/>
              <a:gd name="connsiteX33" fmla="*/ 465872 w 607785"/>
              <a:gd name="connsiteY33" fmla="*/ 466508 h 573206"/>
              <a:gd name="connsiteX34" fmla="*/ 400009 w 607785"/>
              <a:gd name="connsiteY34" fmla="*/ 450124 h 573206"/>
              <a:gd name="connsiteX35" fmla="*/ 330689 w 607785"/>
              <a:gd name="connsiteY35" fmla="*/ 366870 h 573206"/>
              <a:gd name="connsiteX36" fmla="*/ 324421 w 607785"/>
              <a:gd name="connsiteY36" fmla="*/ 318270 h 573206"/>
              <a:gd name="connsiteX37" fmla="*/ 325250 w 607785"/>
              <a:gd name="connsiteY37" fmla="*/ 308007 h 573206"/>
              <a:gd name="connsiteX38" fmla="*/ 326910 w 607785"/>
              <a:gd name="connsiteY38" fmla="*/ 297790 h 573206"/>
              <a:gd name="connsiteX39" fmla="*/ 340691 w 607785"/>
              <a:gd name="connsiteY39" fmla="*/ 259039 h 573206"/>
              <a:gd name="connsiteX40" fmla="*/ 424068 w 607785"/>
              <a:gd name="connsiteY40" fmla="*/ 189821 h 573206"/>
              <a:gd name="connsiteX41" fmla="*/ 466195 w 607785"/>
              <a:gd name="connsiteY41" fmla="*/ 183470 h 573206"/>
              <a:gd name="connsiteX42" fmla="*/ 359639 w 607785"/>
              <a:gd name="connsiteY42" fmla="*/ 0 h 573206"/>
              <a:gd name="connsiteX43" fmla="*/ 468802 w 607785"/>
              <a:gd name="connsiteY43" fmla="*/ 17118 h 573206"/>
              <a:gd name="connsiteX44" fmla="*/ 479492 w 607785"/>
              <a:gd name="connsiteY44" fmla="*/ 31705 h 573206"/>
              <a:gd name="connsiteX45" fmla="*/ 479492 w 607785"/>
              <a:gd name="connsiteY45" fmla="*/ 165611 h 573206"/>
              <a:gd name="connsiteX46" fmla="*/ 466175 w 607785"/>
              <a:gd name="connsiteY46" fmla="*/ 165059 h 573206"/>
              <a:gd name="connsiteX47" fmla="*/ 418621 w 607785"/>
              <a:gd name="connsiteY47" fmla="*/ 172283 h 573206"/>
              <a:gd name="connsiteX48" fmla="*/ 324342 w 607785"/>
              <a:gd name="connsiteY48" fmla="*/ 250511 h 573206"/>
              <a:gd name="connsiteX49" fmla="*/ 307937 w 607785"/>
              <a:gd name="connsiteY49" fmla="*/ 298919 h 573206"/>
              <a:gd name="connsiteX50" fmla="*/ 248955 w 607785"/>
              <a:gd name="connsiteY50" fmla="*/ 307524 h 573206"/>
              <a:gd name="connsiteX51" fmla="*/ 248955 w 607785"/>
              <a:gd name="connsiteY51" fmla="*/ 17624 h 573206"/>
              <a:gd name="connsiteX52" fmla="*/ 359639 w 607785"/>
              <a:gd name="connsiteY52" fmla="*/ 0 h 573206"/>
              <a:gd name="connsiteX53" fmla="*/ 119890 w 607785"/>
              <a:gd name="connsiteY53" fmla="*/ 0 h 573206"/>
              <a:gd name="connsiteX54" fmla="*/ 230608 w 607785"/>
              <a:gd name="connsiteY54" fmla="*/ 17624 h 573206"/>
              <a:gd name="connsiteX55" fmla="*/ 230608 w 607785"/>
              <a:gd name="connsiteY55" fmla="*/ 307524 h 573206"/>
              <a:gd name="connsiteX56" fmla="*/ 119890 w 607785"/>
              <a:gd name="connsiteY56" fmla="*/ 297079 h 573206"/>
              <a:gd name="connsiteX57" fmla="*/ 18437 w 607785"/>
              <a:gd name="connsiteY57" fmla="*/ 305315 h 573206"/>
              <a:gd name="connsiteX58" fmla="*/ 15303 w 607785"/>
              <a:gd name="connsiteY58" fmla="*/ 305592 h 573206"/>
              <a:gd name="connsiteX59" fmla="*/ 0 w 607785"/>
              <a:gd name="connsiteY59" fmla="*/ 290268 h 573206"/>
              <a:gd name="connsiteX60" fmla="*/ 0 w 607785"/>
              <a:gd name="connsiteY60" fmla="*/ 31705 h 573206"/>
              <a:gd name="connsiteX61" fmla="*/ 10694 w 607785"/>
              <a:gd name="connsiteY61" fmla="*/ 17118 h 573206"/>
              <a:gd name="connsiteX62" fmla="*/ 119890 w 607785"/>
              <a:gd name="connsiteY62" fmla="*/ 0 h 573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07785" h="573206">
                <a:moveTo>
                  <a:pt x="541910" y="465873"/>
                </a:moveTo>
                <a:lnTo>
                  <a:pt x="566339" y="544203"/>
                </a:lnTo>
                <a:cubicBezTo>
                  <a:pt x="568828" y="552303"/>
                  <a:pt x="564311" y="560909"/>
                  <a:pt x="556199" y="563441"/>
                </a:cubicBezTo>
                <a:lnTo>
                  <a:pt x="526791" y="572507"/>
                </a:lnTo>
                <a:cubicBezTo>
                  <a:pt x="518678" y="575038"/>
                  <a:pt x="510105" y="570482"/>
                  <a:pt x="507570" y="562382"/>
                </a:cubicBezTo>
                <a:lnTo>
                  <a:pt x="483232" y="484006"/>
                </a:lnTo>
                <a:cubicBezTo>
                  <a:pt x="493419" y="482902"/>
                  <a:pt x="503560" y="480831"/>
                  <a:pt x="513470" y="477747"/>
                </a:cubicBezTo>
                <a:cubicBezTo>
                  <a:pt x="523426" y="474617"/>
                  <a:pt x="532967" y="470660"/>
                  <a:pt x="541910" y="465873"/>
                </a:cubicBezTo>
                <a:close/>
                <a:moveTo>
                  <a:pt x="466195" y="232668"/>
                </a:moveTo>
                <a:cubicBezTo>
                  <a:pt x="432872" y="232668"/>
                  <a:pt x="400654" y="250663"/>
                  <a:pt x="384154" y="282004"/>
                </a:cubicBezTo>
                <a:cubicBezTo>
                  <a:pt x="381481" y="286975"/>
                  <a:pt x="379407" y="292129"/>
                  <a:pt x="377747" y="297330"/>
                </a:cubicBezTo>
                <a:cubicBezTo>
                  <a:pt x="376641" y="300735"/>
                  <a:pt x="375858" y="304095"/>
                  <a:pt x="375166" y="307455"/>
                </a:cubicBezTo>
                <a:cubicBezTo>
                  <a:pt x="374567" y="310860"/>
                  <a:pt x="374060" y="314220"/>
                  <a:pt x="373830" y="317580"/>
                </a:cubicBezTo>
                <a:cubicBezTo>
                  <a:pt x="370972" y="353293"/>
                  <a:pt x="389178" y="389006"/>
                  <a:pt x="422916" y="406771"/>
                </a:cubicBezTo>
                <a:cubicBezTo>
                  <a:pt x="435591" y="413398"/>
                  <a:pt x="449095" y="416804"/>
                  <a:pt x="462508" y="417310"/>
                </a:cubicBezTo>
                <a:cubicBezTo>
                  <a:pt x="463660" y="417356"/>
                  <a:pt x="464766" y="417356"/>
                  <a:pt x="465872" y="417356"/>
                </a:cubicBezTo>
                <a:cubicBezTo>
                  <a:pt x="485737" y="417356"/>
                  <a:pt x="505187" y="411005"/>
                  <a:pt x="521181" y="399131"/>
                </a:cubicBezTo>
                <a:cubicBezTo>
                  <a:pt x="532012" y="391123"/>
                  <a:pt x="541138" y="380676"/>
                  <a:pt x="547867" y="368020"/>
                </a:cubicBezTo>
                <a:cubicBezTo>
                  <a:pt x="571650" y="323010"/>
                  <a:pt x="554228" y="266955"/>
                  <a:pt x="509151" y="243299"/>
                </a:cubicBezTo>
                <a:cubicBezTo>
                  <a:pt x="506109" y="241689"/>
                  <a:pt x="503067" y="240262"/>
                  <a:pt x="499933" y="239065"/>
                </a:cubicBezTo>
                <a:cubicBezTo>
                  <a:pt x="496522" y="237777"/>
                  <a:pt x="493158" y="236672"/>
                  <a:pt x="489701" y="235752"/>
                </a:cubicBezTo>
                <a:cubicBezTo>
                  <a:pt x="486336" y="234877"/>
                  <a:pt x="482880" y="234141"/>
                  <a:pt x="479515" y="233635"/>
                </a:cubicBezTo>
                <a:cubicBezTo>
                  <a:pt x="475090" y="232990"/>
                  <a:pt x="470620" y="232668"/>
                  <a:pt x="466195" y="232668"/>
                </a:cubicBezTo>
                <a:close/>
                <a:moveTo>
                  <a:pt x="466195" y="183470"/>
                </a:moveTo>
                <a:cubicBezTo>
                  <a:pt x="470620" y="183470"/>
                  <a:pt x="475090" y="183700"/>
                  <a:pt x="479515" y="184115"/>
                </a:cubicBezTo>
                <a:cubicBezTo>
                  <a:pt x="482972" y="184437"/>
                  <a:pt x="486336" y="184943"/>
                  <a:pt x="489701" y="185495"/>
                </a:cubicBezTo>
                <a:cubicBezTo>
                  <a:pt x="493158" y="186048"/>
                  <a:pt x="496522" y="186692"/>
                  <a:pt x="499933" y="187566"/>
                </a:cubicBezTo>
                <a:cubicBezTo>
                  <a:pt x="510903" y="190328"/>
                  <a:pt x="521734" y="194378"/>
                  <a:pt x="532058" y="199854"/>
                </a:cubicBezTo>
                <a:cubicBezTo>
                  <a:pt x="565566" y="217435"/>
                  <a:pt x="590178" y="247027"/>
                  <a:pt x="601378" y="283109"/>
                </a:cubicBezTo>
                <a:cubicBezTo>
                  <a:pt x="612578" y="319190"/>
                  <a:pt x="608983" y="357481"/>
                  <a:pt x="591469" y="390939"/>
                </a:cubicBezTo>
                <a:cubicBezTo>
                  <a:pt x="578702" y="415101"/>
                  <a:pt x="559666" y="434661"/>
                  <a:pt x="536437" y="447869"/>
                </a:cubicBezTo>
                <a:cubicBezTo>
                  <a:pt x="527495" y="452886"/>
                  <a:pt x="518047" y="457074"/>
                  <a:pt x="508045" y="460157"/>
                </a:cubicBezTo>
                <a:cubicBezTo>
                  <a:pt x="497997" y="463195"/>
                  <a:pt x="487857" y="465174"/>
                  <a:pt x="477671" y="466048"/>
                </a:cubicBezTo>
                <a:cubicBezTo>
                  <a:pt x="473754" y="466324"/>
                  <a:pt x="469790" y="466508"/>
                  <a:pt x="465872" y="466508"/>
                </a:cubicBezTo>
                <a:cubicBezTo>
                  <a:pt x="443150" y="466508"/>
                  <a:pt x="420658" y="460986"/>
                  <a:pt x="400009" y="450124"/>
                </a:cubicBezTo>
                <a:cubicBezTo>
                  <a:pt x="366501" y="432544"/>
                  <a:pt x="341843" y="402951"/>
                  <a:pt x="330689" y="366870"/>
                </a:cubicBezTo>
                <a:cubicBezTo>
                  <a:pt x="325711" y="350900"/>
                  <a:pt x="323683" y="334470"/>
                  <a:pt x="324421" y="318270"/>
                </a:cubicBezTo>
                <a:cubicBezTo>
                  <a:pt x="324605" y="314818"/>
                  <a:pt x="324836" y="311413"/>
                  <a:pt x="325250" y="308007"/>
                </a:cubicBezTo>
                <a:cubicBezTo>
                  <a:pt x="325711" y="304601"/>
                  <a:pt x="326264" y="301150"/>
                  <a:pt x="326910" y="297790"/>
                </a:cubicBezTo>
                <a:cubicBezTo>
                  <a:pt x="329583" y="284443"/>
                  <a:pt x="334192" y="271465"/>
                  <a:pt x="340691" y="259039"/>
                </a:cubicBezTo>
                <a:cubicBezTo>
                  <a:pt x="358343" y="225627"/>
                  <a:pt x="387933" y="201005"/>
                  <a:pt x="424068" y="189821"/>
                </a:cubicBezTo>
                <a:cubicBezTo>
                  <a:pt x="437895" y="185587"/>
                  <a:pt x="452091" y="183470"/>
                  <a:pt x="466195" y="183470"/>
                </a:cubicBezTo>
                <a:close/>
                <a:moveTo>
                  <a:pt x="359639" y="0"/>
                </a:moveTo>
                <a:cubicBezTo>
                  <a:pt x="408161" y="0"/>
                  <a:pt x="449955" y="11182"/>
                  <a:pt x="468802" y="17118"/>
                </a:cubicBezTo>
                <a:cubicBezTo>
                  <a:pt x="475115" y="19142"/>
                  <a:pt x="479492" y="25032"/>
                  <a:pt x="479492" y="31705"/>
                </a:cubicBezTo>
                <a:lnTo>
                  <a:pt x="479492" y="165611"/>
                </a:lnTo>
                <a:cubicBezTo>
                  <a:pt x="475069" y="165243"/>
                  <a:pt x="470599" y="165059"/>
                  <a:pt x="466175" y="165059"/>
                </a:cubicBezTo>
                <a:cubicBezTo>
                  <a:pt x="450139" y="165059"/>
                  <a:pt x="434104" y="167497"/>
                  <a:pt x="418621" y="172283"/>
                </a:cubicBezTo>
                <a:cubicBezTo>
                  <a:pt x="377748" y="184938"/>
                  <a:pt x="344248" y="212732"/>
                  <a:pt x="324342" y="250511"/>
                </a:cubicBezTo>
                <a:cubicBezTo>
                  <a:pt x="316185" y="265926"/>
                  <a:pt x="310702" y="282216"/>
                  <a:pt x="307937" y="298919"/>
                </a:cubicBezTo>
                <a:cubicBezTo>
                  <a:pt x="283745" y="300714"/>
                  <a:pt x="263239" y="303705"/>
                  <a:pt x="248955" y="307524"/>
                </a:cubicBezTo>
                <a:lnTo>
                  <a:pt x="248955" y="17624"/>
                </a:lnTo>
                <a:cubicBezTo>
                  <a:pt x="267018" y="11780"/>
                  <a:pt x="309780" y="0"/>
                  <a:pt x="359639" y="0"/>
                </a:cubicBezTo>
                <a:close/>
                <a:moveTo>
                  <a:pt x="119890" y="0"/>
                </a:moveTo>
                <a:cubicBezTo>
                  <a:pt x="169764" y="0"/>
                  <a:pt x="212539" y="11780"/>
                  <a:pt x="230608" y="17624"/>
                </a:cubicBezTo>
                <a:lnTo>
                  <a:pt x="230608" y="307524"/>
                </a:lnTo>
                <a:cubicBezTo>
                  <a:pt x="207008" y="301266"/>
                  <a:pt x="166261" y="297079"/>
                  <a:pt x="119890" y="297079"/>
                </a:cubicBezTo>
                <a:cubicBezTo>
                  <a:pt x="79097" y="297079"/>
                  <a:pt x="42637" y="300254"/>
                  <a:pt x="18437" y="305315"/>
                </a:cubicBezTo>
                <a:cubicBezTo>
                  <a:pt x="17377" y="305500"/>
                  <a:pt x="16363" y="305592"/>
                  <a:pt x="15303" y="305592"/>
                </a:cubicBezTo>
                <a:cubicBezTo>
                  <a:pt x="7052" y="305592"/>
                  <a:pt x="0" y="298919"/>
                  <a:pt x="0" y="290268"/>
                </a:cubicBezTo>
                <a:lnTo>
                  <a:pt x="0" y="31705"/>
                </a:lnTo>
                <a:cubicBezTo>
                  <a:pt x="0" y="25032"/>
                  <a:pt x="4379" y="19142"/>
                  <a:pt x="10694" y="17118"/>
                </a:cubicBezTo>
                <a:cubicBezTo>
                  <a:pt x="29638" y="11182"/>
                  <a:pt x="71353" y="0"/>
                  <a:pt x="119890" y="0"/>
                </a:cubicBezTo>
                <a:close/>
              </a:path>
            </a:pathLst>
          </a:custGeom>
          <a:gradFill>
            <a:gsLst>
              <a:gs pos="0">
                <a:srgbClr val="BAE0F2"/>
              </a:gs>
              <a:gs pos="100000">
                <a:srgbClr val="5A85D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test-tube_2300">
            <a:extLst>
              <a:ext uri="{FF2B5EF4-FFF2-40B4-BE49-F238E27FC236}">
                <a16:creationId xmlns:a16="http://schemas.microsoft.com/office/drawing/2014/main" id="{A18FE67A-97FC-4AB4-9EAA-7764657A8C4C}"/>
              </a:ext>
            </a:extLst>
          </p:cNvPr>
          <p:cNvSpPr>
            <a:spLocks noChangeAspect="1"/>
          </p:cNvSpPr>
          <p:nvPr/>
        </p:nvSpPr>
        <p:spPr bwMode="auto">
          <a:xfrm>
            <a:off x="2986759" y="2688940"/>
            <a:ext cx="511020" cy="510246"/>
          </a:xfrm>
          <a:custGeom>
            <a:avLst/>
            <a:gdLst>
              <a:gd name="connsiteX0" fmla="*/ 532769 w 607639"/>
              <a:gd name="connsiteY0" fmla="*/ 484785 h 606722"/>
              <a:gd name="connsiteX1" fmla="*/ 607639 w 607639"/>
              <a:gd name="connsiteY1" fmla="*/ 484785 h 606722"/>
              <a:gd name="connsiteX2" fmla="*/ 607639 w 607639"/>
              <a:gd name="connsiteY2" fmla="*/ 544907 h 606722"/>
              <a:gd name="connsiteX3" fmla="*/ 532769 w 607639"/>
              <a:gd name="connsiteY3" fmla="*/ 544907 h 606722"/>
              <a:gd name="connsiteX4" fmla="*/ 95952 w 607639"/>
              <a:gd name="connsiteY4" fmla="*/ 477593 h 606722"/>
              <a:gd name="connsiteX5" fmla="*/ 95952 w 607639"/>
              <a:gd name="connsiteY5" fmla="*/ 513585 h 606722"/>
              <a:gd name="connsiteX6" fmla="*/ 381140 w 607639"/>
              <a:gd name="connsiteY6" fmla="*/ 513585 h 606722"/>
              <a:gd name="connsiteX7" fmla="*/ 381140 w 607639"/>
              <a:gd name="connsiteY7" fmla="*/ 477593 h 606722"/>
              <a:gd name="connsiteX8" fmla="*/ 95952 w 607639"/>
              <a:gd name="connsiteY8" fmla="*/ 417516 h 606722"/>
              <a:gd name="connsiteX9" fmla="*/ 95952 w 607639"/>
              <a:gd name="connsiteY9" fmla="*/ 453508 h 606722"/>
              <a:gd name="connsiteX10" fmla="*/ 381140 w 607639"/>
              <a:gd name="connsiteY10" fmla="*/ 453508 h 606722"/>
              <a:gd name="connsiteX11" fmla="*/ 381140 w 607639"/>
              <a:gd name="connsiteY11" fmla="*/ 417516 h 606722"/>
              <a:gd name="connsiteX12" fmla="*/ 95952 w 607639"/>
              <a:gd name="connsiteY12" fmla="*/ 273278 h 606722"/>
              <a:gd name="connsiteX13" fmla="*/ 95952 w 607639"/>
              <a:gd name="connsiteY13" fmla="*/ 309360 h 606722"/>
              <a:gd name="connsiteX14" fmla="*/ 381140 w 607639"/>
              <a:gd name="connsiteY14" fmla="*/ 309360 h 606722"/>
              <a:gd name="connsiteX15" fmla="*/ 381140 w 607639"/>
              <a:gd name="connsiteY15" fmla="*/ 273278 h 606722"/>
              <a:gd name="connsiteX16" fmla="*/ 95952 w 607639"/>
              <a:gd name="connsiteY16" fmla="*/ 213201 h 606722"/>
              <a:gd name="connsiteX17" fmla="*/ 95952 w 607639"/>
              <a:gd name="connsiteY17" fmla="*/ 249283 h 606722"/>
              <a:gd name="connsiteX18" fmla="*/ 381140 w 607639"/>
              <a:gd name="connsiteY18" fmla="*/ 249283 h 606722"/>
              <a:gd name="connsiteX19" fmla="*/ 381140 w 607639"/>
              <a:gd name="connsiteY19" fmla="*/ 213201 h 606722"/>
              <a:gd name="connsiteX20" fmla="*/ 95952 w 607639"/>
              <a:gd name="connsiteY20" fmla="*/ 153125 h 606722"/>
              <a:gd name="connsiteX21" fmla="*/ 95952 w 607639"/>
              <a:gd name="connsiteY21" fmla="*/ 189206 h 606722"/>
              <a:gd name="connsiteX22" fmla="*/ 381140 w 607639"/>
              <a:gd name="connsiteY22" fmla="*/ 189206 h 606722"/>
              <a:gd name="connsiteX23" fmla="*/ 381140 w 607639"/>
              <a:gd name="connsiteY23" fmla="*/ 153125 h 606722"/>
              <a:gd name="connsiteX24" fmla="*/ 163956 w 607639"/>
              <a:gd name="connsiteY24" fmla="*/ 93048 h 606722"/>
              <a:gd name="connsiteX25" fmla="*/ 163956 w 607639"/>
              <a:gd name="connsiteY25" fmla="*/ 129129 h 606722"/>
              <a:gd name="connsiteX26" fmla="*/ 313137 w 607639"/>
              <a:gd name="connsiteY26" fmla="*/ 129129 h 606722"/>
              <a:gd name="connsiteX27" fmla="*/ 313137 w 607639"/>
              <a:gd name="connsiteY27" fmla="*/ 93048 h 606722"/>
              <a:gd name="connsiteX28" fmla="*/ 570249 w 607639"/>
              <a:gd name="connsiteY28" fmla="*/ 49114 h 606722"/>
              <a:gd name="connsiteX29" fmla="*/ 607639 w 607639"/>
              <a:gd name="connsiteY29" fmla="*/ 110087 h 606722"/>
              <a:gd name="connsiteX30" fmla="*/ 607639 w 607639"/>
              <a:gd name="connsiteY30" fmla="*/ 448726 h 606722"/>
              <a:gd name="connsiteX31" fmla="*/ 532769 w 607639"/>
              <a:gd name="connsiteY31" fmla="*/ 448726 h 606722"/>
              <a:gd name="connsiteX32" fmla="*/ 532769 w 607639"/>
              <a:gd name="connsiteY32" fmla="*/ 110087 h 606722"/>
              <a:gd name="connsiteX33" fmla="*/ 0 w 607639"/>
              <a:gd name="connsiteY33" fmla="*/ 0 h 606722"/>
              <a:gd name="connsiteX34" fmla="*/ 477093 w 607639"/>
              <a:gd name="connsiteY34" fmla="*/ 0 h 606722"/>
              <a:gd name="connsiteX35" fmla="*/ 477093 w 607639"/>
              <a:gd name="connsiteY35" fmla="*/ 606722 h 606722"/>
              <a:gd name="connsiteX36" fmla="*/ 0 w 607639"/>
              <a:gd name="connsiteY36" fmla="*/ 606722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7639" h="606722">
                <a:moveTo>
                  <a:pt x="532769" y="484785"/>
                </a:moveTo>
                <a:lnTo>
                  <a:pt x="607639" y="484785"/>
                </a:lnTo>
                <a:lnTo>
                  <a:pt x="607639" y="544907"/>
                </a:lnTo>
                <a:lnTo>
                  <a:pt x="532769" y="544907"/>
                </a:lnTo>
                <a:close/>
                <a:moveTo>
                  <a:pt x="95952" y="477593"/>
                </a:moveTo>
                <a:lnTo>
                  <a:pt x="95952" y="513585"/>
                </a:lnTo>
                <a:lnTo>
                  <a:pt x="381140" y="513585"/>
                </a:lnTo>
                <a:lnTo>
                  <a:pt x="381140" y="477593"/>
                </a:lnTo>
                <a:close/>
                <a:moveTo>
                  <a:pt x="95952" y="417516"/>
                </a:moveTo>
                <a:lnTo>
                  <a:pt x="95952" y="453508"/>
                </a:lnTo>
                <a:lnTo>
                  <a:pt x="381140" y="453508"/>
                </a:lnTo>
                <a:lnTo>
                  <a:pt x="381140" y="417516"/>
                </a:lnTo>
                <a:close/>
                <a:moveTo>
                  <a:pt x="95952" y="273278"/>
                </a:moveTo>
                <a:lnTo>
                  <a:pt x="95952" y="309360"/>
                </a:lnTo>
                <a:lnTo>
                  <a:pt x="381140" y="309360"/>
                </a:lnTo>
                <a:lnTo>
                  <a:pt x="381140" y="273278"/>
                </a:lnTo>
                <a:close/>
                <a:moveTo>
                  <a:pt x="95952" y="213201"/>
                </a:moveTo>
                <a:lnTo>
                  <a:pt x="95952" y="249283"/>
                </a:lnTo>
                <a:lnTo>
                  <a:pt x="381140" y="249283"/>
                </a:lnTo>
                <a:lnTo>
                  <a:pt x="381140" y="213201"/>
                </a:lnTo>
                <a:close/>
                <a:moveTo>
                  <a:pt x="95952" y="153125"/>
                </a:moveTo>
                <a:lnTo>
                  <a:pt x="95952" y="189206"/>
                </a:lnTo>
                <a:lnTo>
                  <a:pt x="381140" y="189206"/>
                </a:lnTo>
                <a:lnTo>
                  <a:pt x="381140" y="153125"/>
                </a:lnTo>
                <a:close/>
                <a:moveTo>
                  <a:pt x="163956" y="93048"/>
                </a:moveTo>
                <a:lnTo>
                  <a:pt x="163956" y="129129"/>
                </a:lnTo>
                <a:lnTo>
                  <a:pt x="313137" y="129129"/>
                </a:lnTo>
                <a:lnTo>
                  <a:pt x="313137" y="93048"/>
                </a:lnTo>
                <a:close/>
                <a:moveTo>
                  <a:pt x="570249" y="49114"/>
                </a:moveTo>
                <a:lnTo>
                  <a:pt x="607639" y="110087"/>
                </a:lnTo>
                <a:lnTo>
                  <a:pt x="607639" y="448726"/>
                </a:lnTo>
                <a:lnTo>
                  <a:pt x="532769" y="448726"/>
                </a:lnTo>
                <a:lnTo>
                  <a:pt x="532769" y="110087"/>
                </a:lnTo>
                <a:close/>
                <a:moveTo>
                  <a:pt x="0" y="0"/>
                </a:moveTo>
                <a:lnTo>
                  <a:pt x="477093" y="0"/>
                </a:lnTo>
                <a:lnTo>
                  <a:pt x="477093" y="606722"/>
                </a:lnTo>
                <a:lnTo>
                  <a:pt x="0" y="606722"/>
                </a:lnTo>
                <a:close/>
              </a:path>
            </a:pathLst>
          </a:custGeom>
          <a:gradFill>
            <a:gsLst>
              <a:gs pos="0">
                <a:srgbClr val="BAE0F2"/>
              </a:gs>
              <a:gs pos="100000">
                <a:srgbClr val="5A85D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9" name="test-tube_2300">
            <a:extLst>
              <a:ext uri="{FF2B5EF4-FFF2-40B4-BE49-F238E27FC236}">
                <a16:creationId xmlns:a16="http://schemas.microsoft.com/office/drawing/2014/main" id="{480677DB-2A2A-461F-9A74-8EDF6895DD25}"/>
              </a:ext>
            </a:extLst>
          </p:cNvPr>
          <p:cNvSpPr>
            <a:spLocks noChangeAspect="1"/>
          </p:cNvSpPr>
          <p:nvPr/>
        </p:nvSpPr>
        <p:spPr bwMode="auto">
          <a:xfrm>
            <a:off x="3739783" y="4155290"/>
            <a:ext cx="507196" cy="511018"/>
          </a:xfrm>
          <a:custGeom>
            <a:avLst/>
            <a:gdLst>
              <a:gd name="T0" fmla="*/ 122 w 212"/>
              <a:gd name="T1" fmla="*/ 117 h 214"/>
              <a:gd name="T2" fmla="*/ 133 w 212"/>
              <a:gd name="T3" fmla="*/ 128 h 214"/>
              <a:gd name="T4" fmla="*/ 122 w 212"/>
              <a:gd name="T5" fmla="*/ 139 h 214"/>
              <a:gd name="T6" fmla="*/ 110 w 212"/>
              <a:gd name="T7" fmla="*/ 128 h 214"/>
              <a:gd name="T8" fmla="*/ 122 w 212"/>
              <a:gd name="T9" fmla="*/ 117 h 214"/>
              <a:gd name="T10" fmla="*/ 90 w 212"/>
              <a:gd name="T11" fmla="*/ 111 h 214"/>
              <a:gd name="T12" fmla="*/ 79 w 212"/>
              <a:gd name="T13" fmla="*/ 122 h 214"/>
              <a:gd name="T14" fmla="*/ 90 w 212"/>
              <a:gd name="T15" fmla="*/ 133 h 214"/>
              <a:gd name="T16" fmla="*/ 101 w 212"/>
              <a:gd name="T17" fmla="*/ 122 h 214"/>
              <a:gd name="T18" fmla="*/ 90 w 212"/>
              <a:gd name="T19" fmla="*/ 111 h 214"/>
              <a:gd name="T20" fmla="*/ 120 w 212"/>
              <a:gd name="T21" fmla="*/ 103 h 214"/>
              <a:gd name="T22" fmla="*/ 112 w 212"/>
              <a:gd name="T23" fmla="*/ 95 h 214"/>
              <a:gd name="T24" fmla="*/ 104 w 212"/>
              <a:gd name="T25" fmla="*/ 103 h 214"/>
              <a:gd name="T26" fmla="*/ 112 w 212"/>
              <a:gd name="T27" fmla="*/ 111 h 214"/>
              <a:gd name="T28" fmla="*/ 120 w 212"/>
              <a:gd name="T29" fmla="*/ 103 h 214"/>
              <a:gd name="T30" fmla="*/ 183 w 212"/>
              <a:gd name="T31" fmla="*/ 214 h 214"/>
              <a:gd name="T32" fmla="*/ 29 w 212"/>
              <a:gd name="T33" fmla="*/ 214 h 214"/>
              <a:gd name="T34" fmla="*/ 7 w 212"/>
              <a:gd name="T35" fmla="*/ 176 h 214"/>
              <a:gd name="T36" fmla="*/ 77 w 212"/>
              <a:gd name="T37" fmla="*/ 55 h 214"/>
              <a:gd name="T38" fmla="*/ 77 w 212"/>
              <a:gd name="T39" fmla="*/ 14 h 214"/>
              <a:gd name="T40" fmla="*/ 74 w 212"/>
              <a:gd name="T41" fmla="*/ 14 h 214"/>
              <a:gd name="T42" fmla="*/ 67 w 212"/>
              <a:gd name="T43" fmla="*/ 7 h 214"/>
              <a:gd name="T44" fmla="*/ 74 w 212"/>
              <a:gd name="T45" fmla="*/ 0 h 214"/>
              <a:gd name="T46" fmla="*/ 138 w 212"/>
              <a:gd name="T47" fmla="*/ 0 h 214"/>
              <a:gd name="T48" fmla="*/ 145 w 212"/>
              <a:gd name="T49" fmla="*/ 7 h 214"/>
              <a:gd name="T50" fmla="*/ 138 w 212"/>
              <a:gd name="T51" fmla="*/ 14 h 214"/>
              <a:gd name="T52" fmla="*/ 135 w 212"/>
              <a:gd name="T53" fmla="*/ 14 h 214"/>
              <a:gd name="T54" fmla="*/ 135 w 212"/>
              <a:gd name="T55" fmla="*/ 55 h 214"/>
              <a:gd name="T56" fmla="*/ 205 w 212"/>
              <a:gd name="T57" fmla="*/ 176 h 214"/>
              <a:gd name="T58" fmla="*/ 183 w 212"/>
              <a:gd name="T59" fmla="*/ 214 h 214"/>
              <a:gd name="T60" fmla="*/ 171 w 212"/>
              <a:gd name="T61" fmla="*/ 146 h 214"/>
              <a:gd name="T62" fmla="*/ 123 w 212"/>
              <a:gd name="T63" fmla="*/ 63 h 214"/>
              <a:gd name="T64" fmla="*/ 121 w 212"/>
              <a:gd name="T65" fmla="*/ 60 h 214"/>
              <a:gd name="T66" fmla="*/ 91 w 212"/>
              <a:gd name="T67" fmla="*/ 60 h 214"/>
              <a:gd name="T68" fmla="*/ 89 w 212"/>
              <a:gd name="T69" fmla="*/ 63 h 214"/>
              <a:gd name="T70" fmla="*/ 41 w 212"/>
              <a:gd name="T71" fmla="*/ 146 h 214"/>
              <a:gd name="T72" fmla="*/ 171 w 212"/>
              <a:gd name="T73" fmla="*/ 146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12" h="214">
                <a:moveTo>
                  <a:pt x="122" y="117"/>
                </a:moveTo>
                <a:cubicBezTo>
                  <a:pt x="128" y="117"/>
                  <a:pt x="133" y="122"/>
                  <a:pt x="133" y="128"/>
                </a:cubicBezTo>
                <a:cubicBezTo>
                  <a:pt x="133" y="134"/>
                  <a:pt x="128" y="139"/>
                  <a:pt x="122" y="139"/>
                </a:cubicBezTo>
                <a:cubicBezTo>
                  <a:pt x="115" y="139"/>
                  <a:pt x="110" y="134"/>
                  <a:pt x="110" y="128"/>
                </a:cubicBezTo>
                <a:cubicBezTo>
                  <a:pt x="110" y="122"/>
                  <a:pt x="115" y="117"/>
                  <a:pt x="122" y="117"/>
                </a:cubicBezTo>
                <a:close/>
                <a:moveTo>
                  <a:pt x="90" y="111"/>
                </a:moveTo>
                <a:cubicBezTo>
                  <a:pt x="84" y="111"/>
                  <a:pt x="79" y="116"/>
                  <a:pt x="79" y="122"/>
                </a:cubicBezTo>
                <a:cubicBezTo>
                  <a:pt x="79" y="128"/>
                  <a:pt x="84" y="133"/>
                  <a:pt x="90" y="133"/>
                </a:cubicBezTo>
                <a:cubicBezTo>
                  <a:pt x="96" y="133"/>
                  <a:pt x="101" y="128"/>
                  <a:pt x="101" y="122"/>
                </a:cubicBezTo>
                <a:cubicBezTo>
                  <a:pt x="101" y="116"/>
                  <a:pt x="96" y="111"/>
                  <a:pt x="90" y="111"/>
                </a:cubicBezTo>
                <a:close/>
                <a:moveTo>
                  <a:pt x="120" y="103"/>
                </a:moveTo>
                <a:cubicBezTo>
                  <a:pt x="120" y="98"/>
                  <a:pt x="117" y="95"/>
                  <a:pt x="112" y="95"/>
                </a:cubicBezTo>
                <a:cubicBezTo>
                  <a:pt x="108" y="95"/>
                  <a:pt x="104" y="98"/>
                  <a:pt x="104" y="103"/>
                </a:cubicBezTo>
                <a:cubicBezTo>
                  <a:pt x="104" y="107"/>
                  <a:pt x="108" y="111"/>
                  <a:pt x="112" y="111"/>
                </a:cubicBezTo>
                <a:cubicBezTo>
                  <a:pt x="117" y="111"/>
                  <a:pt x="120" y="107"/>
                  <a:pt x="120" y="103"/>
                </a:cubicBezTo>
                <a:close/>
                <a:moveTo>
                  <a:pt x="183" y="214"/>
                </a:moveTo>
                <a:lnTo>
                  <a:pt x="29" y="214"/>
                </a:lnTo>
                <a:cubicBezTo>
                  <a:pt x="8" y="214"/>
                  <a:pt x="0" y="196"/>
                  <a:pt x="7" y="176"/>
                </a:cubicBezTo>
                <a:cubicBezTo>
                  <a:pt x="7" y="176"/>
                  <a:pt x="34" y="126"/>
                  <a:pt x="77" y="55"/>
                </a:cubicBezTo>
                <a:lnTo>
                  <a:pt x="77" y="14"/>
                </a:lnTo>
                <a:lnTo>
                  <a:pt x="74" y="14"/>
                </a:lnTo>
                <a:cubicBezTo>
                  <a:pt x="71" y="14"/>
                  <a:pt x="67" y="11"/>
                  <a:pt x="67" y="7"/>
                </a:cubicBezTo>
                <a:cubicBezTo>
                  <a:pt x="67" y="3"/>
                  <a:pt x="71" y="0"/>
                  <a:pt x="74" y="0"/>
                </a:cubicBezTo>
                <a:lnTo>
                  <a:pt x="138" y="0"/>
                </a:lnTo>
                <a:cubicBezTo>
                  <a:pt x="142" y="0"/>
                  <a:pt x="145" y="3"/>
                  <a:pt x="145" y="7"/>
                </a:cubicBezTo>
                <a:cubicBezTo>
                  <a:pt x="145" y="11"/>
                  <a:pt x="142" y="14"/>
                  <a:pt x="138" y="14"/>
                </a:cubicBezTo>
                <a:lnTo>
                  <a:pt x="135" y="14"/>
                </a:lnTo>
                <a:lnTo>
                  <a:pt x="135" y="55"/>
                </a:lnTo>
                <a:cubicBezTo>
                  <a:pt x="178" y="126"/>
                  <a:pt x="205" y="176"/>
                  <a:pt x="205" y="176"/>
                </a:cubicBezTo>
                <a:cubicBezTo>
                  <a:pt x="212" y="196"/>
                  <a:pt x="204" y="214"/>
                  <a:pt x="183" y="214"/>
                </a:cubicBezTo>
                <a:close/>
                <a:moveTo>
                  <a:pt x="171" y="146"/>
                </a:moveTo>
                <a:cubicBezTo>
                  <a:pt x="164" y="134"/>
                  <a:pt x="133" y="79"/>
                  <a:pt x="123" y="63"/>
                </a:cubicBezTo>
                <a:lnTo>
                  <a:pt x="121" y="60"/>
                </a:lnTo>
                <a:lnTo>
                  <a:pt x="91" y="60"/>
                </a:lnTo>
                <a:lnTo>
                  <a:pt x="89" y="63"/>
                </a:lnTo>
                <a:cubicBezTo>
                  <a:pt x="78" y="81"/>
                  <a:pt x="45" y="139"/>
                  <a:pt x="41" y="146"/>
                </a:cubicBezTo>
                <a:lnTo>
                  <a:pt x="171" y="146"/>
                </a:lnTo>
                <a:close/>
              </a:path>
            </a:pathLst>
          </a:custGeom>
          <a:gradFill>
            <a:gsLst>
              <a:gs pos="0">
                <a:srgbClr val="BAE0F2"/>
              </a:gs>
              <a:gs pos="100000">
                <a:srgbClr val="5A85D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magnifier-and-open-book_65775">
            <a:extLst>
              <a:ext uri="{FF2B5EF4-FFF2-40B4-BE49-F238E27FC236}">
                <a16:creationId xmlns:a16="http://schemas.microsoft.com/office/drawing/2014/main" id="{3BC2DF2B-2374-4ADD-925D-356B0CE080DE}"/>
              </a:ext>
            </a:extLst>
          </p:cNvPr>
          <p:cNvSpPr>
            <a:spLocks noChangeAspect="1"/>
          </p:cNvSpPr>
          <p:nvPr/>
        </p:nvSpPr>
        <p:spPr bwMode="auto">
          <a:xfrm>
            <a:off x="7943110" y="1264702"/>
            <a:ext cx="511020" cy="481944"/>
          </a:xfrm>
          <a:custGeom>
            <a:avLst/>
            <a:gdLst>
              <a:gd name="connsiteX0" fmla="*/ 541910 w 607785"/>
              <a:gd name="connsiteY0" fmla="*/ 465873 h 573206"/>
              <a:gd name="connsiteX1" fmla="*/ 566339 w 607785"/>
              <a:gd name="connsiteY1" fmla="*/ 544203 h 573206"/>
              <a:gd name="connsiteX2" fmla="*/ 556199 w 607785"/>
              <a:gd name="connsiteY2" fmla="*/ 563441 h 573206"/>
              <a:gd name="connsiteX3" fmla="*/ 526791 w 607785"/>
              <a:gd name="connsiteY3" fmla="*/ 572507 h 573206"/>
              <a:gd name="connsiteX4" fmla="*/ 507570 w 607785"/>
              <a:gd name="connsiteY4" fmla="*/ 562382 h 573206"/>
              <a:gd name="connsiteX5" fmla="*/ 483232 w 607785"/>
              <a:gd name="connsiteY5" fmla="*/ 484006 h 573206"/>
              <a:gd name="connsiteX6" fmla="*/ 513470 w 607785"/>
              <a:gd name="connsiteY6" fmla="*/ 477747 h 573206"/>
              <a:gd name="connsiteX7" fmla="*/ 541910 w 607785"/>
              <a:gd name="connsiteY7" fmla="*/ 465873 h 573206"/>
              <a:gd name="connsiteX8" fmla="*/ 466195 w 607785"/>
              <a:gd name="connsiteY8" fmla="*/ 232668 h 573206"/>
              <a:gd name="connsiteX9" fmla="*/ 384154 w 607785"/>
              <a:gd name="connsiteY9" fmla="*/ 282004 h 573206"/>
              <a:gd name="connsiteX10" fmla="*/ 377747 w 607785"/>
              <a:gd name="connsiteY10" fmla="*/ 297330 h 573206"/>
              <a:gd name="connsiteX11" fmla="*/ 375166 w 607785"/>
              <a:gd name="connsiteY11" fmla="*/ 307455 h 573206"/>
              <a:gd name="connsiteX12" fmla="*/ 373830 w 607785"/>
              <a:gd name="connsiteY12" fmla="*/ 317580 h 573206"/>
              <a:gd name="connsiteX13" fmla="*/ 422916 w 607785"/>
              <a:gd name="connsiteY13" fmla="*/ 406771 h 573206"/>
              <a:gd name="connsiteX14" fmla="*/ 462508 w 607785"/>
              <a:gd name="connsiteY14" fmla="*/ 417310 h 573206"/>
              <a:gd name="connsiteX15" fmla="*/ 465872 w 607785"/>
              <a:gd name="connsiteY15" fmla="*/ 417356 h 573206"/>
              <a:gd name="connsiteX16" fmla="*/ 521181 w 607785"/>
              <a:gd name="connsiteY16" fmla="*/ 399131 h 573206"/>
              <a:gd name="connsiteX17" fmla="*/ 547867 w 607785"/>
              <a:gd name="connsiteY17" fmla="*/ 368020 h 573206"/>
              <a:gd name="connsiteX18" fmla="*/ 509151 w 607785"/>
              <a:gd name="connsiteY18" fmla="*/ 243299 h 573206"/>
              <a:gd name="connsiteX19" fmla="*/ 499933 w 607785"/>
              <a:gd name="connsiteY19" fmla="*/ 239065 h 573206"/>
              <a:gd name="connsiteX20" fmla="*/ 489701 w 607785"/>
              <a:gd name="connsiteY20" fmla="*/ 235752 h 573206"/>
              <a:gd name="connsiteX21" fmla="*/ 479515 w 607785"/>
              <a:gd name="connsiteY21" fmla="*/ 233635 h 573206"/>
              <a:gd name="connsiteX22" fmla="*/ 466195 w 607785"/>
              <a:gd name="connsiteY22" fmla="*/ 232668 h 573206"/>
              <a:gd name="connsiteX23" fmla="*/ 466195 w 607785"/>
              <a:gd name="connsiteY23" fmla="*/ 183470 h 573206"/>
              <a:gd name="connsiteX24" fmla="*/ 479515 w 607785"/>
              <a:gd name="connsiteY24" fmla="*/ 184115 h 573206"/>
              <a:gd name="connsiteX25" fmla="*/ 489701 w 607785"/>
              <a:gd name="connsiteY25" fmla="*/ 185495 h 573206"/>
              <a:gd name="connsiteX26" fmla="*/ 499933 w 607785"/>
              <a:gd name="connsiteY26" fmla="*/ 187566 h 573206"/>
              <a:gd name="connsiteX27" fmla="*/ 532058 w 607785"/>
              <a:gd name="connsiteY27" fmla="*/ 199854 h 573206"/>
              <a:gd name="connsiteX28" fmla="*/ 601378 w 607785"/>
              <a:gd name="connsiteY28" fmla="*/ 283109 h 573206"/>
              <a:gd name="connsiteX29" fmla="*/ 591469 w 607785"/>
              <a:gd name="connsiteY29" fmla="*/ 390939 h 573206"/>
              <a:gd name="connsiteX30" fmla="*/ 536437 w 607785"/>
              <a:gd name="connsiteY30" fmla="*/ 447869 h 573206"/>
              <a:gd name="connsiteX31" fmla="*/ 508045 w 607785"/>
              <a:gd name="connsiteY31" fmla="*/ 460157 h 573206"/>
              <a:gd name="connsiteX32" fmla="*/ 477671 w 607785"/>
              <a:gd name="connsiteY32" fmla="*/ 466048 h 573206"/>
              <a:gd name="connsiteX33" fmla="*/ 465872 w 607785"/>
              <a:gd name="connsiteY33" fmla="*/ 466508 h 573206"/>
              <a:gd name="connsiteX34" fmla="*/ 400009 w 607785"/>
              <a:gd name="connsiteY34" fmla="*/ 450124 h 573206"/>
              <a:gd name="connsiteX35" fmla="*/ 330689 w 607785"/>
              <a:gd name="connsiteY35" fmla="*/ 366870 h 573206"/>
              <a:gd name="connsiteX36" fmla="*/ 324421 w 607785"/>
              <a:gd name="connsiteY36" fmla="*/ 318270 h 573206"/>
              <a:gd name="connsiteX37" fmla="*/ 325250 w 607785"/>
              <a:gd name="connsiteY37" fmla="*/ 308007 h 573206"/>
              <a:gd name="connsiteX38" fmla="*/ 326910 w 607785"/>
              <a:gd name="connsiteY38" fmla="*/ 297790 h 573206"/>
              <a:gd name="connsiteX39" fmla="*/ 340691 w 607785"/>
              <a:gd name="connsiteY39" fmla="*/ 259039 h 573206"/>
              <a:gd name="connsiteX40" fmla="*/ 424068 w 607785"/>
              <a:gd name="connsiteY40" fmla="*/ 189821 h 573206"/>
              <a:gd name="connsiteX41" fmla="*/ 466195 w 607785"/>
              <a:gd name="connsiteY41" fmla="*/ 183470 h 573206"/>
              <a:gd name="connsiteX42" fmla="*/ 359639 w 607785"/>
              <a:gd name="connsiteY42" fmla="*/ 0 h 573206"/>
              <a:gd name="connsiteX43" fmla="*/ 468802 w 607785"/>
              <a:gd name="connsiteY43" fmla="*/ 17118 h 573206"/>
              <a:gd name="connsiteX44" fmla="*/ 479492 w 607785"/>
              <a:gd name="connsiteY44" fmla="*/ 31705 h 573206"/>
              <a:gd name="connsiteX45" fmla="*/ 479492 w 607785"/>
              <a:gd name="connsiteY45" fmla="*/ 165611 h 573206"/>
              <a:gd name="connsiteX46" fmla="*/ 466175 w 607785"/>
              <a:gd name="connsiteY46" fmla="*/ 165059 h 573206"/>
              <a:gd name="connsiteX47" fmla="*/ 418621 w 607785"/>
              <a:gd name="connsiteY47" fmla="*/ 172283 h 573206"/>
              <a:gd name="connsiteX48" fmla="*/ 324342 w 607785"/>
              <a:gd name="connsiteY48" fmla="*/ 250511 h 573206"/>
              <a:gd name="connsiteX49" fmla="*/ 307937 w 607785"/>
              <a:gd name="connsiteY49" fmla="*/ 298919 h 573206"/>
              <a:gd name="connsiteX50" fmla="*/ 248955 w 607785"/>
              <a:gd name="connsiteY50" fmla="*/ 307524 h 573206"/>
              <a:gd name="connsiteX51" fmla="*/ 248955 w 607785"/>
              <a:gd name="connsiteY51" fmla="*/ 17624 h 573206"/>
              <a:gd name="connsiteX52" fmla="*/ 359639 w 607785"/>
              <a:gd name="connsiteY52" fmla="*/ 0 h 573206"/>
              <a:gd name="connsiteX53" fmla="*/ 119890 w 607785"/>
              <a:gd name="connsiteY53" fmla="*/ 0 h 573206"/>
              <a:gd name="connsiteX54" fmla="*/ 230608 w 607785"/>
              <a:gd name="connsiteY54" fmla="*/ 17624 h 573206"/>
              <a:gd name="connsiteX55" fmla="*/ 230608 w 607785"/>
              <a:gd name="connsiteY55" fmla="*/ 307524 h 573206"/>
              <a:gd name="connsiteX56" fmla="*/ 119890 w 607785"/>
              <a:gd name="connsiteY56" fmla="*/ 297079 h 573206"/>
              <a:gd name="connsiteX57" fmla="*/ 18437 w 607785"/>
              <a:gd name="connsiteY57" fmla="*/ 305315 h 573206"/>
              <a:gd name="connsiteX58" fmla="*/ 15303 w 607785"/>
              <a:gd name="connsiteY58" fmla="*/ 305592 h 573206"/>
              <a:gd name="connsiteX59" fmla="*/ 0 w 607785"/>
              <a:gd name="connsiteY59" fmla="*/ 290268 h 573206"/>
              <a:gd name="connsiteX60" fmla="*/ 0 w 607785"/>
              <a:gd name="connsiteY60" fmla="*/ 31705 h 573206"/>
              <a:gd name="connsiteX61" fmla="*/ 10694 w 607785"/>
              <a:gd name="connsiteY61" fmla="*/ 17118 h 573206"/>
              <a:gd name="connsiteX62" fmla="*/ 119890 w 607785"/>
              <a:gd name="connsiteY62" fmla="*/ 0 h 573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07785" h="573206">
                <a:moveTo>
                  <a:pt x="541910" y="465873"/>
                </a:moveTo>
                <a:lnTo>
                  <a:pt x="566339" y="544203"/>
                </a:lnTo>
                <a:cubicBezTo>
                  <a:pt x="568828" y="552303"/>
                  <a:pt x="564311" y="560909"/>
                  <a:pt x="556199" y="563441"/>
                </a:cubicBezTo>
                <a:lnTo>
                  <a:pt x="526791" y="572507"/>
                </a:lnTo>
                <a:cubicBezTo>
                  <a:pt x="518678" y="575038"/>
                  <a:pt x="510105" y="570482"/>
                  <a:pt x="507570" y="562382"/>
                </a:cubicBezTo>
                <a:lnTo>
                  <a:pt x="483232" y="484006"/>
                </a:lnTo>
                <a:cubicBezTo>
                  <a:pt x="493419" y="482902"/>
                  <a:pt x="503560" y="480831"/>
                  <a:pt x="513470" y="477747"/>
                </a:cubicBezTo>
                <a:cubicBezTo>
                  <a:pt x="523426" y="474617"/>
                  <a:pt x="532967" y="470660"/>
                  <a:pt x="541910" y="465873"/>
                </a:cubicBezTo>
                <a:close/>
                <a:moveTo>
                  <a:pt x="466195" y="232668"/>
                </a:moveTo>
                <a:cubicBezTo>
                  <a:pt x="432872" y="232668"/>
                  <a:pt x="400654" y="250663"/>
                  <a:pt x="384154" y="282004"/>
                </a:cubicBezTo>
                <a:cubicBezTo>
                  <a:pt x="381481" y="286975"/>
                  <a:pt x="379407" y="292129"/>
                  <a:pt x="377747" y="297330"/>
                </a:cubicBezTo>
                <a:cubicBezTo>
                  <a:pt x="376641" y="300735"/>
                  <a:pt x="375858" y="304095"/>
                  <a:pt x="375166" y="307455"/>
                </a:cubicBezTo>
                <a:cubicBezTo>
                  <a:pt x="374567" y="310860"/>
                  <a:pt x="374060" y="314220"/>
                  <a:pt x="373830" y="317580"/>
                </a:cubicBezTo>
                <a:cubicBezTo>
                  <a:pt x="370972" y="353293"/>
                  <a:pt x="389178" y="389006"/>
                  <a:pt x="422916" y="406771"/>
                </a:cubicBezTo>
                <a:cubicBezTo>
                  <a:pt x="435591" y="413398"/>
                  <a:pt x="449095" y="416804"/>
                  <a:pt x="462508" y="417310"/>
                </a:cubicBezTo>
                <a:cubicBezTo>
                  <a:pt x="463660" y="417356"/>
                  <a:pt x="464766" y="417356"/>
                  <a:pt x="465872" y="417356"/>
                </a:cubicBezTo>
                <a:cubicBezTo>
                  <a:pt x="485737" y="417356"/>
                  <a:pt x="505187" y="411005"/>
                  <a:pt x="521181" y="399131"/>
                </a:cubicBezTo>
                <a:cubicBezTo>
                  <a:pt x="532012" y="391123"/>
                  <a:pt x="541138" y="380676"/>
                  <a:pt x="547867" y="368020"/>
                </a:cubicBezTo>
                <a:cubicBezTo>
                  <a:pt x="571650" y="323010"/>
                  <a:pt x="554228" y="266955"/>
                  <a:pt x="509151" y="243299"/>
                </a:cubicBezTo>
                <a:cubicBezTo>
                  <a:pt x="506109" y="241689"/>
                  <a:pt x="503067" y="240262"/>
                  <a:pt x="499933" y="239065"/>
                </a:cubicBezTo>
                <a:cubicBezTo>
                  <a:pt x="496522" y="237777"/>
                  <a:pt x="493158" y="236672"/>
                  <a:pt x="489701" y="235752"/>
                </a:cubicBezTo>
                <a:cubicBezTo>
                  <a:pt x="486336" y="234877"/>
                  <a:pt x="482880" y="234141"/>
                  <a:pt x="479515" y="233635"/>
                </a:cubicBezTo>
                <a:cubicBezTo>
                  <a:pt x="475090" y="232990"/>
                  <a:pt x="470620" y="232668"/>
                  <a:pt x="466195" y="232668"/>
                </a:cubicBezTo>
                <a:close/>
                <a:moveTo>
                  <a:pt x="466195" y="183470"/>
                </a:moveTo>
                <a:cubicBezTo>
                  <a:pt x="470620" y="183470"/>
                  <a:pt x="475090" y="183700"/>
                  <a:pt x="479515" y="184115"/>
                </a:cubicBezTo>
                <a:cubicBezTo>
                  <a:pt x="482972" y="184437"/>
                  <a:pt x="486336" y="184943"/>
                  <a:pt x="489701" y="185495"/>
                </a:cubicBezTo>
                <a:cubicBezTo>
                  <a:pt x="493158" y="186048"/>
                  <a:pt x="496522" y="186692"/>
                  <a:pt x="499933" y="187566"/>
                </a:cubicBezTo>
                <a:cubicBezTo>
                  <a:pt x="510903" y="190328"/>
                  <a:pt x="521734" y="194378"/>
                  <a:pt x="532058" y="199854"/>
                </a:cubicBezTo>
                <a:cubicBezTo>
                  <a:pt x="565566" y="217435"/>
                  <a:pt x="590178" y="247027"/>
                  <a:pt x="601378" y="283109"/>
                </a:cubicBezTo>
                <a:cubicBezTo>
                  <a:pt x="612578" y="319190"/>
                  <a:pt x="608983" y="357481"/>
                  <a:pt x="591469" y="390939"/>
                </a:cubicBezTo>
                <a:cubicBezTo>
                  <a:pt x="578702" y="415101"/>
                  <a:pt x="559666" y="434661"/>
                  <a:pt x="536437" y="447869"/>
                </a:cubicBezTo>
                <a:cubicBezTo>
                  <a:pt x="527495" y="452886"/>
                  <a:pt x="518047" y="457074"/>
                  <a:pt x="508045" y="460157"/>
                </a:cubicBezTo>
                <a:cubicBezTo>
                  <a:pt x="497997" y="463195"/>
                  <a:pt x="487857" y="465174"/>
                  <a:pt x="477671" y="466048"/>
                </a:cubicBezTo>
                <a:cubicBezTo>
                  <a:pt x="473754" y="466324"/>
                  <a:pt x="469790" y="466508"/>
                  <a:pt x="465872" y="466508"/>
                </a:cubicBezTo>
                <a:cubicBezTo>
                  <a:pt x="443150" y="466508"/>
                  <a:pt x="420658" y="460986"/>
                  <a:pt x="400009" y="450124"/>
                </a:cubicBezTo>
                <a:cubicBezTo>
                  <a:pt x="366501" y="432544"/>
                  <a:pt x="341843" y="402951"/>
                  <a:pt x="330689" y="366870"/>
                </a:cubicBezTo>
                <a:cubicBezTo>
                  <a:pt x="325711" y="350900"/>
                  <a:pt x="323683" y="334470"/>
                  <a:pt x="324421" y="318270"/>
                </a:cubicBezTo>
                <a:cubicBezTo>
                  <a:pt x="324605" y="314818"/>
                  <a:pt x="324836" y="311413"/>
                  <a:pt x="325250" y="308007"/>
                </a:cubicBezTo>
                <a:cubicBezTo>
                  <a:pt x="325711" y="304601"/>
                  <a:pt x="326264" y="301150"/>
                  <a:pt x="326910" y="297790"/>
                </a:cubicBezTo>
                <a:cubicBezTo>
                  <a:pt x="329583" y="284443"/>
                  <a:pt x="334192" y="271465"/>
                  <a:pt x="340691" y="259039"/>
                </a:cubicBezTo>
                <a:cubicBezTo>
                  <a:pt x="358343" y="225627"/>
                  <a:pt x="387933" y="201005"/>
                  <a:pt x="424068" y="189821"/>
                </a:cubicBezTo>
                <a:cubicBezTo>
                  <a:pt x="437895" y="185587"/>
                  <a:pt x="452091" y="183470"/>
                  <a:pt x="466195" y="183470"/>
                </a:cubicBezTo>
                <a:close/>
                <a:moveTo>
                  <a:pt x="359639" y="0"/>
                </a:moveTo>
                <a:cubicBezTo>
                  <a:pt x="408161" y="0"/>
                  <a:pt x="449955" y="11182"/>
                  <a:pt x="468802" y="17118"/>
                </a:cubicBezTo>
                <a:cubicBezTo>
                  <a:pt x="475115" y="19142"/>
                  <a:pt x="479492" y="25032"/>
                  <a:pt x="479492" y="31705"/>
                </a:cubicBezTo>
                <a:lnTo>
                  <a:pt x="479492" y="165611"/>
                </a:lnTo>
                <a:cubicBezTo>
                  <a:pt x="475069" y="165243"/>
                  <a:pt x="470599" y="165059"/>
                  <a:pt x="466175" y="165059"/>
                </a:cubicBezTo>
                <a:cubicBezTo>
                  <a:pt x="450139" y="165059"/>
                  <a:pt x="434104" y="167497"/>
                  <a:pt x="418621" y="172283"/>
                </a:cubicBezTo>
                <a:cubicBezTo>
                  <a:pt x="377748" y="184938"/>
                  <a:pt x="344248" y="212732"/>
                  <a:pt x="324342" y="250511"/>
                </a:cubicBezTo>
                <a:cubicBezTo>
                  <a:pt x="316185" y="265926"/>
                  <a:pt x="310702" y="282216"/>
                  <a:pt x="307937" y="298919"/>
                </a:cubicBezTo>
                <a:cubicBezTo>
                  <a:pt x="283745" y="300714"/>
                  <a:pt x="263239" y="303705"/>
                  <a:pt x="248955" y="307524"/>
                </a:cubicBezTo>
                <a:lnTo>
                  <a:pt x="248955" y="17624"/>
                </a:lnTo>
                <a:cubicBezTo>
                  <a:pt x="267018" y="11780"/>
                  <a:pt x="309780" y="0"/>
                  <a:pt x="359639" y="0"/>
                </a:cubicBezTo>
                <a:close/>
                <a:moveTo>
                  <a:pt x="119890" y="0"/>
                </a:moveTo>
                <a:cubicBezTo>
                  <a:pt x="169764" y="0"/>
                  <a:pt x="212539" y="11780"/>
                  <a:pt x="230608" y="17624"/>
                </a:cubicBezTo>
                <a:lnTo>
                  <a:pt x="230608" y="307524"/>
                </a:lnTo>
                <a:cubicBezTo>
                  <a:pt x="207008" y="301266"/>
                  <a:pt x="166261" y="297079"/>
                  <a:pt x="119890" y="297079"/>
                </a:cubicBezTo>
                <a:cubicBezTo>
                  <a:pt x="79097" y="297079"/>
                  <a:pt x="42637" y="300254"/>
                  <a:pt x="18437" y="305315"/>
                </a:cubicBezTo>
                <a:cubicBezTo>
                  <a:pt x="17377" y="305500"/>
                  <a:pt x="16363" y="305592"/>
                  <a:pt x="15303" y="305592"/>
                </a:cubicBezTo>
                <a:cubicBezTo>
                  <a:pt x="7052" y="305592"/>
                  <a:pt x="0" y="298919"/>
                  <a:pt x="0" y="290268"/>
                </a:cubicBezTo>
                <a:lnTo>
                  <a:pt x="0" y="31705"/>
                </a:lnTo>
                <a:cubicBezTo>
                  <a:pt x="0" y="25032"/>
                  <a:pt x="4379" y="19142"/>
                  <a:pt x="10694" y="17118"/>
                </a:cubicBezTo>
                <a:cubicBezTo>
                  <a:pt x="29638" y="11182"/>
                  <a:pt x="71353" y="0"/>
                  <a:pt x="119890" y="0"/>
                </a:cubicBezTo>
                <a:close/>
              </a:path>
            </a:pathLst>
          </a:custGeom>
          <a:gradFill>
            <a:gsLst>
              <a:gs pos="0">
                <a:srgbClr val="BAE0F2"/>
              </a:gs>
              <a:gs pos="100000">
                <a:srgbClr val="5A85D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test-tube_2300">
            <a:extLst>
              <a:ext uri="{FF2B5EF4-FFF2-40B4-BE49-F238E27FC236}">
                <a16:creationId xmlns:a16="http://schemas.microsoft.com/office/drawing/2014/main" id="{CFBD2F98-0482-4A4F-A66E-9002E6103D91}"/>
              </a:ext>
            </a:extLst>
          </p:cNvPr>
          <p:cNvSpPr>
            <a:spLocks noChangeAspect="1"/>
          </p:cNvSpPr>
          <p:nvPr/>
        </p:nvSpPr>
        <p:spPr bwMode="auto">
          <a:xfrm>
            <a:off x="8694221" y="2688940"/>
            <a:ext cx="511020" cy="510246"/>
          </a:xfrm>
          <a:custGeom>
            <a:avLst/>
            <a:gdLst>
              <a:gd name="connsiteX0" fmla="*/ 532769 w 607639"/>
              <a:gd name="connsiteY0" fmla="*/ 484785 h 606722"/>
              <a:gd name="connsiteX1" fmla="*/ 607639 w 607639"/>
              <a:gd name="connsiteY1" fmla="*/ 484785 h 606722"/>
              <a:gd name="connsiteX2" fmla="*/ 607639 w 607639"/>
              <a:gd name="connsiteY2" fmla="*/ 544907 h 606722"/>
              <a:gd name="connsiteX3" fmla="*/ 532769 w 607639"/>
              <a:gd name="connsiteY3" fmla="*/ 544907 h 606722"/>
              <a:gd name="connsiteX4" fmla="*/ 95952 w 607639"/>
              <a:gd name="connsiteY4" fmla="*/ 477593 h 606722"/>
              <a:gd name="connsiteX5" fmla="*/ 95952 w 607639"/>
              <a:gd name="connsiteY5" fmla="*/ 513585 h 606722"/>
              <a:gd name="connsiteX6" fmla="*/ 381140 w 607639"/>
              <a:gd name="connsiteY6" fmla="*/ 513585 h 606722"/>
              <a:gd name="connsiteX7" fmla="*/ 381140 w 607639"/>
              <a:gd name="connsiteY7" fmla="*/ 477593 h 606722"/>
              <a:gd name="connsiteX8" fmla="*/ 95952 w 607639"/>
              <a:gd name="connsiteY8" fmla="*/ 417516 h 606722"/>
              <a:gd name="connsiteX9" fmla="*/ 95952 w 607639"/>
              <a:gd name="connsiteY9" fmla="*/ 453508 h 606722"/>
              <a:gd name="connsiteX10" fmla="*/ 381140 w 607639"/>
              <a:gd name="connsiteY10" fmla="*/ 453508 h 606722"/>
              <a:gd name="connsiteX11" fmla="*/ 381140 w 607639"/>
              <a:gd name="connsiteY11" fmla="*/ 417516 h 606722"/>
              <a:gd name="connsiteX12" fmla="*/ 95952 w 607639"/>
              <a:gd name="connsiteY12" fmla="*/ 273278 h 606722"/>
              <a:gd name="connsiteX13" fmla="*/ 95952 w 607639"/>
              <a:gd name="connsiteY13" fmla="*/ 309360 h 606722"/>
              <a:gd name="connsiteX14" fmla="*/ 381140 w 607639"/>
              <a:gd name="connsiteY14" fmla="*/ 309360 h 606722"/>
              <a:gd name="connsiteX15" fmla="*/ 381140 w 607639"/>
              <a:gd name="connsiteY15" fmla="*/ 273278 h 606722"/>
              <a:gd name="connsiteX16" fmla="*/ 95952 w 607639"/>
              <a:gd name="connsiteY16" fmla="*/ 213201 h 606722"/>
              <a:gd name="connsiteX17" fmla="*/ 95952 w 607639"/>
              <a:gd name="connsiteY17" fmla="*/ 249283 h 606722"/>
              <a:gd name="connsiteX18" fmla="*/ 381140 w 607639"/>
              <a:gd name="connsiteY18" fmla="*/ 249283 h 606722"/>
              <a:gd name="connsiteX19" fmla="*/ 381140 w 607639"/>
              <a:gd name="connsiteY19" fmla="*/ 213201 h 606722"/>
              <a:gd name="connsiteX20" fmla="*/ 95952 w 607639"/>
              <a:gd name="connsiteY20" fmla="*/ 153125 h 606722"/>
              <a:gd name="connsiteX21" fmla="*/ 95952 w 607639"/>
              <a:gd name="connsiteY21" fmla="*/ 189206 h 606722"/>
              <a:gd name="connsiteX22" fmla="*/ 381140 w 607639"/>
              <a:gd name="connsiteY22" fmla="*/ 189206 h 606722"/>
              <a:gd name="connsiteX23" fmla="*/ 381140 w 607639"/>
              <a:gd name="connsiteY23" fmla="*/ 153125 h 606722"/>
              <a:gd name="connsiteX24" fmla="*/ 163956 w 607639"/>
              <a:gd name="connsiteY24" fmla="*/ 93048 h 606722"/>
              <a:gd name="connsiteX25" fmla="*/ 163956 w 607639"/>
              <a:gd name="connsiteY25" fmla="*/ 129129 h 606722"/>
              <a:gd name="connsiteX26" fmla="*/ 313137 w 607639"/>
              <a:gd name="connsiteY26" fmla="*/ 129129 h 606722"/>
              <a:gd name="connsiteX27" fmla="*/ 313137 w 607639"/>
              <a:gd name="connsiteY27" fmla="*/ 93048 h 606722"/>
              <a:gd name="connsiteX28" fmla="*/ 570249 w 607639"/>
              <a:gd name="connsiteY28" fmla="*/ 49114 h 606722"/>
              <a:gd name="connsiteX29" fmla="*/ 607639 w 607639"/>
              <a:gd name="connsiteY29" fmla="*/ 110087 h 606722"/>
              <a:gd name="connsiteX30" fmla="*/ 607639 w 607639"/>
              <a:gd name="connsiteY30" fmla="*/ 448726 h 606722"/>
              <a:gd name="connsiteX31" fmla="*/ 532769 w 607639"/>
              <a:gd name="connsiteY31" fmla="*/ 448726 h 606722"/>
              <a:gd name="connsiteX32" fmla="*/ 532769 w 607639"/>
              <a:gd name="connsiteY32" fmla="*/ 110087 h 606722"/>
              <a:gd name="connsiteX33" fmla="*/ 0 w 607639"/>
              <a:gd name="connsiteY33" fmla="*/ 0 h 606722"/>
              <a:gd name="connsiteX34" fmla="*/ 477093 w 607639"/>
              <a:gd name="connsiteY34" fmla="*/ 0 h 606722"/>
              <a:gd name="connsiteX35" fmla="*/ 477093 w 607639"/>
              <a:gd name="connsiteY35" fmla="*/ 606722 h 606722"/>
              <a:gd name="connsiteX36" fmla="*/ 0 w 607639"/>
              <a:gd name="connsiteY36" fmla="*/ 606722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7639" h="606722">
                <a:moveTo>
                  <a:pt x="532769" y="484785"/>
                </a:moveTo>
                <a:lnTo>
                  <a:pt x="607639" y="484785"/>
                </a:lnTo>
                <a:lnTo>
                  <a:pt x="607639" y="544907"/>
                </a:lnTo>
                <a:lnTo>
                  <a:pt x="532769" y="544907"/>
                </a:lnTo>
                <a:close/>
                <a:moveTo>
                  <a:pt x="95952" y="477593"/>
                </a:moveTo>
                <a:lnTo>
                  <a:pt x="95952" y="513585"/>
                </a:lnTo>
                <a:lnTo>
                  <a:pt x="381140" y="513585"/>
                </a:lnTo>
                <a:lnTo>
                  <a:pt x="381140" y="477593"/>
                </a:lnTo>
                <a:close/>
                <a:moveTo>
                  <a:pt x="95952" y="417516"/>
                </a:moveTo>
                <a:lnTo>
                  <a:pt x="95952" y="453508"/>
                </a:lnTo>
                <a:lnTo>
                  <a:pt x="381140" y="453508"/>
                </a:lnTo>
                <a:lnTo>
                  <a:pt x="381140" y="417516"/>
                </a:lnTo>
                <a:close/>
                <a:moveTo>
                  <a:pt x="95952" y="273278"/>
                </a:moveTo>
                <a:lnTo>
                  <a:pt x="95952" y="309360"/>
                </a:lnTo>
                <a:lnTo>
                  <a:pt x="381140" y="309360"/>
                </a:lnTo>
                <a:lnTo>
                  <a:pt x="381140" y="273278"/>
                </a:lnTo>
                <a:close/>
                <a:moveTo>
                  <a:pt x="95952" y="213201"/>
                </a:moveTo>
                <a:lnTo>
                  <a:pt x="95952" y="249283"/>
                </a:lnTo>
                <a:lnTo>
                  <a:pt x="381140" y="249283"/>
                </a:lnTo>
                <a:lnTo>
                  <a:pt x="381140" y="213201"/>
                </a:lnTo>
                <a:close/>
                <a:moveTo>
                  <a:pt x="95952" y="153125"/>
                </a:moveTo>
                <a:lnTo>
                  <a:pt x="95952" y="189206"/>
                </a:lnTo>
                <a:lnTo>
                  <a:pt x="381140" y="189206"/>
                </a:lnTo>
                <a:lnTo>
                  <a:pt x="381140" y="153125"/>
                </a:lnTo>
                <a:close/>
                <a:moveTo>
                  <a:pt x="163956" y="93048"/>
                </a:moveTo>
                <a:lnTo>
                  <a:pt x="163956" y="129129"/>
                </a:lnTo>
                <a:lnTo>
                  <a:pt x="313137" y="129129"/>
                </a:lnTo>
                <a:lnTo>
                  <a:pt x="313137" y="93048"/>
                </a:lnTo>
                <a:close/>
                <a:moveTo>
                  <a:pt x="570249" y="49114"/>
                </a:moveTo>
                <a:lnTo>
                  <a:pt x="607639" y="110087"/>
                </a:lnTo>
                <a:lnTo>
                  <a:pt x="607639" y="448726"/>
                </a:lnTo>
                <a:lnTo>
                  <a:pt x="532769" y="448726"/>
                </a:lnTo>
                <a:lnTo>
                  <a:pt x="532769" y="110087"/>
                </a:lnTo>
                <a:close/>
                <a:moveTo>
                  <a:pt x="0" y="0"/>
                </a:moveTo>
                <a:lnTo>
                  <a:pt x="477093" y="0"/>
                </a:lnTo>
                <a:lnTo>
                  <a:pt x="477093" y="606722"/>
                </a:lnTo>
                <a:lnTo>
                  <a:pt x="0" y="606722"/>
                </a:lnTo>
                <a:close/>
              </a:path>
            </a:pathLst>
          </a:custGeom>
          <a:gradFill>
            <a:gsLst>
              <a:gs pos="0">
                <a:srgbClr val="BAE0F2"/>
              </a:gs>
              <a:gs pos="100000">
                <a:srgbClr val="5A85D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2" name="test-tube_2300">
            <a:extLst>
              <a:ext uri="{FF2B5EF4-FFF2-40B4-BE49-F238E27FC236}">
                <a16:creationId xmlns:a16="http://schemas.microsoft.com/office/drawing/2014/main" id="{DF4609A3-05FC-441E-BA19-E032DE36B913}"/>
              </a:ext>
            </a:extLst>
          </p:cNvPr>
          <p:cNvSpPr>
            <a:spLocks noChangeAspect="1"/>
          </p:cNvSpPr>
          <p:nvPr/>
        </p:nvSpPr>
        <p:spPr bwMode="auto">
          <a:xfrm>
            <a:off x="7946934" y="4155290"/>
            <a:ext cx="507196" cy="511018"/>
          </a:xfrm>
          <a:custGeom>
            <a:avLst/>
            <a:gdLst>
              <a:gd name="T0" fmla="*/ 122 w 212"/>
              <a:gd name="T1" fmla="*/ 117 h 214"/>
              <a:gd name="T2" fmla="*/ 133 w 212"/>
              <a:gd name="T3" fmla="*/ 128 h 214"/>
              <a:gd name="T4" fmla="*/ 122 w 212"/>
              <a:gd name="T5" fmla="*/ 139 h 214"/>
              <a:gd name="T6" fmla="*/ 110 w 212"/>
              <a:gd name="T7" fmla="*/ 128 h 214"/>
              <a:gd name="T8" fmla="*/ 122 w 212"/>
              <a:gd name="T9" fmla="*/ 117 h 214"/>
              <a:gd name="T10" fmla="*/ 90 w 212"/>
              <a:gd name="T11" fmla="*/ 111 h 214"/>
              <a:gd name="T12" fmla="*/ 79 w 212"/>
              <a:gd name="T13" fmla="*/ 122 h 214"/>
              <a:gd name="T14" fmla="*/ 90 w 212"/>
              <a:gd name="T15" fmla="*/ 133 h 214"/>
              <a:gd name="T16" fmla="*/ 101 w 212"/>
              <a:gd name="T17" fmla="*/ 122 h 214"/>
              <a:gd name="T18" fmla="*/ 90 w 212"/>
              <a:gd name="T19" fmla="*/ 111 h 214"/>
              <a:gd name="T20" fmla="*/ 120 w 212"/>
              <a:gd name="T21" fmla="*/ 103 h 214"/>
              <a:gd name="T22" fmla="*/ 112 w 212"/>
              <a:gd name="T23" fmla="*/ 95 h 214"/>
              <a:gd name="T24" fmla="*/ 104 w 212"/>
              <a:gd name="T25" fmla="*/ 103 h 214"/>
              <a:gd name="T26" fmla="*/ 112 w 212"/>
              <a:gd name="T27" fmla="*/ 111 h 214"/>
              <a:gd name="T28" fmla="*/ 120 w 212"/>
              <a:gd name="T29" fmla="*/ 103 h 214"/>
              <a:gd name="T30" fmla="*/ 183 w 212"/>
              <a:gd name="T31" fmla="*/ 214 h 214"/>
              <a:gd name="T32" fmla="*/ 29 w 212"/>
              <a:gd name="T33" fmla="*/ 214 h 214"/>
              <a:gd name="T34" fmla="*/ 7 w 212"/>
              <a:gd name="T35" fmla="*/ 176 h 214"/>
              <a:gd name="T36" fmla="*/ 77 w 212"/>
              <a:gd name="T37" fmla="*/ 55 h 214"/>
              <a:gd name="T38" fmla="*/ 77 w 212"/>
              <a:gd name="T39" fmla="*/ 14 h 214"/>
              <a:gd name="T40" fmla="*/ 74 w 212"/>
              <a:gd name="T41" fmla="*/ 14 h 214"/>
              <a:gd name="T42" fmla="*/ 67 w 212"/>
              <a:gd name="T43" fmla="*/ 7 h 214"/>
              <a:gd name="T44" fmla="*/ 74 w 212"/>
              <a:gd name="T45" fmla="*/ 0 h 214"/>
              <a:gd name="T46" fmla="*/ 138 w 212"/>
              <a:gd name="T47" fmla="*/ 0 h 214"/>
              <a:gd name="T48" fmla="*/ 145 w 212"/>
              <a:gd name="T49" fmla="*/ 7 h 214"/>
              <a:gd name="T50" fmla="*/ 138 w 212"/>
              <a:gd name="T51" fmla="*/ 14 h 214"/>
              <a:gd name="T52" fmla="*/ 135 w 212"/>
              <a:gd name="T53" fmla="*/ 14 h 214"/>
              <a:gd name="T54" fmla="*/ 135 w 212"/>
              <a:gd name="T55" fmla="*/ 55 h 214"/>
              <a:gd name="T56" fmla="*/ 205 w 212"/>
              <a:gd name="T57" fmla="*/ 176 h 214"/>
              <a:gd name="T58" fmla="*/ 183 w 212"/>
              <a:gd name="T59" fmla="*/ 214 h 214"/>
              <a:gd name="T60" fmla="*/ 171 w 212"/>
              <a:gd name="T61" fmla="*/ 146 h 214"/>
              <a:gd name="T62" fmla="*/ 123 w 212"/>
              <a:gd name="T63" fmla="*/ 63 h 214"/>
              <a:gd name="T64" fmla="*/ 121 w 212"/>
              <a:gd name="T65" fmla="*/ 60 h 214"/>
              <a:gd name="T66" fmla="*/ 91 w 212"/>
              <a:gd name="T67" fmla="*/ 60 h 214"/>
              <a:gd name="T68" fmla="*/ 89 w 212"/>
              <a:gd name="T69" fmla="*/ 63 h 214"/>
              <a:gd name="T70" fmla="*/ 41 w 212"/>
              <a:gd name="T71" fmla="*/ 146 h 214"/>
              <a:gd name="T72" fmla="*/ 171 w 212"/>
              <a:gd name="T73" fmla="*/ 146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12" h="214">
                <a:moveTo>
                  <a:pt x="122" y="117"/>
                </a:moveTo>
                <a:cubicBezTo>
                  <a:pt x="128" y="117"/>
                  <a:pt x="133" y="122"/>
                  <a:pt x="133" y="128"/>
                </a:cubicBezTo>
                <a:cubicBezTo>
                  <a:pt x="133" y="134"/>
                  <a:pt x="128" y="139"/>
                  <a:pt x="122" y="139"/>
                </a:cubicBezTo>
                <a:cubicBezTo>
                  <a:pt x="115" y="139"/>
                  <a:pt x="110" y="134"/>
                  <a:pt x="110" y="128"/>
                </a:cubicBezTo>
                <a:cubicBezTo>
                  <a:pt x="110" y="122"/>
                  <a:pt x="115" y="117"/>
                  <a:pt x="122" y="117"/>
                </a:cubicBezTo>
                <a:close/>
                <a:moveTo>
                  <a:pt x="90" y="111"/>
                </a:moveTo>
                <a:cubicBezTo>
                  <a:pt x="84" y="111"/>
                  <a:pt x="79" y="116"/>
                  <a:pt x="79" y="122"/>
                </a:cubicBezTo>
                <a:cubicBezTo>
                  <a:pt x="79" y="128"/>
                  <a:pt x="84" y="133"/>
                  <a:pt x="90" y="133"/>
                </a:cubicBezTo>
                <a:cubicBezTo>
                  <a:pt x="96" y="133"/>
                  <a:pt x="101" y="128"/>
                  <a:pt x="101" y="122"/>
                </a:cubicBezTo>
                <a:cubicBezTo>
                  <a:pt x="101" y="116"/>
                  <a:pt x="96" y="111"/>
                  <a:pt x="90" y="111"/>
                </a:cubicBezTo>
                <a:close/>
                <a:moveTo>
                  <a:pt x="120" y="103"/>
                </a:moveTo>
                <a:cubicBezTo>
                  <a:pt x="120" y="98"/>
                  <a:pt x="117" y="95"/>
                  <a:pt x="112" y="95"/>
                </a:cubicBezTo>
                <a:cubicBezTo>
                  <a:pt x="108" y="95"/>
                  <a:pt x="104" y="98"/>
                  <a:pt x="104" y="103"/>
                </a:cubicBezTo>
                <a:cubicBezTo>
                  <a:pt x="104" y="107"/>
                  <a:pt x="108" y="111"/>
                  <a:pt x="112" y="111"/>
                </a:cubicBezTo>
                <a:cubicBezTo>
                  <a:pt x="117" y="111"/>
                  <a:pt x="120" y="107"/>
                  <a:pt x="120" y="103"/>
                </a:cubicBezTo>
                <a:close/>
                <a:moveTo>
                  <a:pt x="183" y="214"/>
                </a:moveTo>
                <a:lnTo>
                  <a:pt x="29" y="214"/>
                </a:lnTo>
                <a:cubicBezTo>
                  <a:pt x="8" y="214"/>
                  <a:pt x="0" y="196"/>
                  <a:pt x="7" y="176"/>
                </a:cubicBezTo>
                <a:cubicBezTo>
                  <a:pt x="7" y="176"/>
                  <a:pt x="34" y="126"/>
                  <a:pt x="77" y="55"/>
                </a:cubicBezTo>
                <a:lnTo>
                  <a:pt x="77" y="14"/>
                </a:lnTo>
                <a:lnTo>
                  <a:pt x="74" y="14"/>
                </a:lnTo>
                <a:cubicBezTo>
                  <a:pt x="71" y="14"/>
                  <a:pt x="67" y="11"/>
                  <a:pt x="67" y="7"/>
                </a:cubicBezTo>
                <a:cubicBezTo>
                  <a:pt x="67" y="3"/>
                  <a:pt x="71" y="0"/>
                  <a:pt x="74" y="0"/>
                </a:cubicBezTo>
                <a:lnTo>
                  <a:pt x="138" y="0"/>
                </a:lnTo>
                <a:cubicBezTo>
                  <a:pt x="142" y="0"/>
                  <a:pt x="145" y="3"/>
                  <a:pt x="145" y="7"/>
                </a:cubicBezTo>
                <a:cubicBezTo>
                  <a:pt x="145" y="11"/>
                  <a:pt x="142" y="14"/>
                  <a:pt x="138" y="14"/>
                </a:cubicBezTo>
                <a:lnTo>
                  <a:pt x="135" y="14"/>
                </a:lnTo>
                <a:lnTo>
                  <a:pt x="135" y="55"/>
                </a:lnTo>
                <a:cubicBezTo>
                  <a:pt x="178" y="126"/>
                  <a:pt x="205" y="176"/>
                  <a:pt x="205" y="176"/>
                </a:cubicBezTo>
                <a:cubicBezTo>
                  <a:pt x="212" y="196"/>
                  <a:pt x="204" y="214"/>
                  <a:pt x="183" y="214"/>
                </a:cubicBezTo>
                <a:close/>
                <a:moveTo>
                  <a:pt x="171" y="146"/>
                </a:moveTo>
                <a:cubicBezTo>
                  <a:pt x="164" y="134"/>
                  <a:pt x="133" y="79"/>
                  <a:pt x="123" y="63"/>
                </a:cubicBezTo>
                <a:lnTo>
                  <a:pt x="121" y="60"/>
                </a:lnTo>
                <a:lnTo>
                  <a:pt x="91" y="60"/>
                </a:lnTo>
                <a:lnTo>
                  <a:pt x="89" y="63"/>
                </a:lnTo>
                <a:cubicBezTo>
                  <a:pt x="78" y="81"/>
                  <a:pt x="45" y="139"/>
                  <a:pt x="41" y="146"/>
                </a:cubicBezTo>
                <a:lnTo>
                  <a:pt x="171" y="146"/>
                </a:lnTo>
                <a:close/>
              </a:path>
            </a:pathLst>
          </a:custGeom>
          <a:gradFill>
            <a:gsLst>
              <a:gs pos="0">
                <a:srgbClr val="BAE0F2"/>
              </a:gs>
              <a:gs pos="100000">
                <a:srgbClr val="5A85D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1819494-A266-461E-97A6-DC1331026834}"/>
              </a:ext>
            </a:extLst>
          </p:cNvPr>
          <p:cNvSpPr/>
          <p:nvPr/>
        </p:nvSpPr>
        <p:spPr>
          <a:xfrm>
            <a:off x="8754222" y="1104417"/>
            <a:ext cx="3147249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ts val="600"/>
              </a:spcBef>
              <a:defRPr/>
            </a:pPr>
            <a:r>
              <a:rPr lang="zh-CN" altLang="en-US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lang="en-US" altLang="zh-CN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L="0" lvl="1">
              <a:spcBef>
                <a:spcPts val="600"/>
              </a:spcBef>
              <a:defRPr/>
            </a:pPr>
            <a:r>
              <a:rPr lang="zh-CN" altLang="en-US" sz="1400" dirty="0">
                <a:solidFill>
                  <a:srgbClr val="BAE0F2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12A8F3D-A7B1-45F0-BC15-D002AEDA3B6E}"/>
              </a:ext>
            </a:extLst>
          </p:cNvPr>
          <p:cNvSpPr/>
          <p:nvPr/>
        </p:nvSpPr>
        <p:spPr>
          <a:xfrm>
            <a:off x="8754222" y="3972217"/>
            <a:ext cx="3147249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ts val="600"/>
              </a:spcBef>
              <a:defRPr/>
            </a:pPr>
            <a:r>
              <a:rPr lang="zh-CN" altLang="en-US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lang="en-US" altLang="zh-CN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L="0" lvl="1">
              <a:spcBef>
                <a:spcPts val="600"/>
              </a:spcBef>
              <a:defRPr/>
            </a:pPr>
            <a:r>
              <a:rPr lang="zh-CN" altLang="en-US" sz="1400" dirty="0">
                <a:solidFill>
                  <a:srgbClr val="BAE0F2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D5907BD-579A-41B0-9132-27E89330AF76}"/>
              </a:ext>
            </a:extLst>
          </p:cNvPr>
          <p:cNvSpPr/>
          <p:nvPr/>
        </p:nvSpPr>
        <p:spPr>
          <a:xfrm>
            <a:off x="9583837" y="2406905"/>
            <a:ext cx="2092225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ts val="600"/>
              </a:spcBef>
              <a:defRPr/>
            </a:pPr>
            <a:r>
              <a:rPr lang="zh-CN" altLang="en-US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lang="en-US" altLang="zh-CN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L="0" lvl="1">
              <a:spcBef>
                <a:spcPts val="600"/>
              </a:spcBef>
              <a:defRPr/>
            </a:pPr>
            <a:r>
              <a:rPr lang="zh-CN" altLang="en-US" sz="1400" dirty="0">
                <a:solidFill>
                  <a:srgbClr val="BAE0F2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AD43C8D-C66F-410E-A041-606686DCFE0A}"/>
              </a:ext>
            </a:extLst>
          </p:cNvPr>
          <p:cNvSpPr/>
          <p:nvPr/>
        </p:nvSpPr>
        <p:spPr>
          <a:xfrm>
            <a:off x="290529" y="1104417"/>
            <a:ext cx="3147249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>
              <a:spcBef>
                <a:spcPts val="600"/>
              </a:spcBef>
              <a:defRPr/>
            </a:pPr>
            <a:r>
              <a:rPr lang="zh-CN" altLang="en-US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lang="en-US" altLang="zh-CN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L="0" lvl="1" algn="r">
              <a:spcBef>
                <a:spcPts val="600"/>
              </a:spcBef>
              <a:defRPr/>
            </a:pPr>
            <a:r>
              <a:rPr lang="zh-CN" altLang="en-US" sz="1400" dirty="0">
                <a:solidFill>
                  <a:srgbClr val="BAE0F2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3CB1361-BDEE-4BD3-A97E-7F525B556C24}"/>
              </a:ext>
            </a:extLst>
          </p:cNvPr>
          <p:cNvSpPr/>
          <p:nvPr/>
        </p:nvSpPr>
        <p:spPr>
          <a:xfrm>
            <a:off x="290529" y="3972217"/>
            <a:ext cx="3147249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>
              <a:spcBef>
                <a:spcPts val="600"/>
              </a:spcBef>
              <a:defRPr/>
            </a:pPr>
            <a:r>
              <a:rPr lang="zh-CN" altLang="en-US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lang="en-US" altLang="zh-CN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L="0" lvl="1" algn="r">
              <a:spcBef>
                <a:spcPts val="600"/>
              </a:spcBef>
              <a:defRPr/>
            </a:pPr>
            <a:r>
              <a:rPr lang="zh-CN" altLang="en-US" sz="1400" dirty="0">
                <a:solidFill>
                  <a:srgbClr val="BAE0F2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EE3B968-668D-4A5F-920C-FA0DD2E44084}"/>
              </a:ext>
            </a:extLst>
          </p:cNvPr>
          <p:cNvSpPr/>
          <p:nvPr/>
        </p:nvSpPr>
        <p:spPr>
          <a:xfrm>
            <a:off x="515939" y="2406905"/>
            <a:ext cx="2092225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>
              <a:spcBef>
                <a:spcPts val="600"/>
              </a:spcBef>
              <a:defRPr/>
            </a:pPr>
            <a:r>
              <a:rPr lang="zh-CN" altLang="en-US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lang="en-US" altLang="zh-CN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L="0" lvl="1" algn="r">
              <a:spcBef>
                <a:spcPts val="600"/>
              </a:spcBef>
              <a:defRPr/>
            </a:pPr>
            <a:r>
              <a:rPr lang="zh-CN" altLang="en-US" sz="1400" dirty="0">
                <a:solidFill>
                  <a:srgbClr val="BAE0F2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</a:t>
            </a:r>
          </a:p>
        </p:txBody>
      </p:sp>
    </p:spTree>
    <p:extLst>
      <p:ext uri="{BB962C8B-B14F-4D97-AF65-F5344CB8AC3E}">
        <p14:creationId xmlns:p14="http://schemas.microsoft.com/office/powerpoint/2010/main" val="751514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8E23138C-EB7C-454F-9222-CBB90C735CF8}"/>
              </a:ext>
            </a:extLst>
          </p:cNvPr>
          <p:cNvSpPr/>
          <p:nvPr/>
        </p:nvSpPr>
        <p:spPr>
          <a:xfrm>
            <a:off x="4592320" y="4267200"/>
            <a:ext cx="1950720" cy="447040"/>
          </a:xfrm>
          <a:custGeom>
            <a:avLst/>
            <a:gdLst>
              <a:gd name="connsiteX0" fmla="*/ 1950720 w 1950720"/>
              <a:gd name="connsiteY0" fmla="*/ 0 h 447040"/>
              <a:gd name="connsiteX1" fmla="*/ 1503680 w 1950720"/>
              <a:gd name="connsiteY1" fmla="*/ 447040 h 447040"/>
              <a:gd name="connsiteX2" fmla="*/ 1412240 w 1950720"/>
              <a:gd name="connsiteY2" fmla="*/ 447040 h 447040"/>
              <a:gd name="connsiteX3" fmla="*/ 0 w 1950720"/>
              <a:gd name="connsiteY3" fmla="*/ 447040 h 44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0720" h="447040">
                <a:moveTo>
                  <a:pt x="1950720" y="0"/>
                </a:moveTo>
                <a:lnTo>
                  <a:pt x="1503680" y="447040"/>
                </a:lnTo>
                <a:lnTo>
                  <a:pt x="1412240" y="447040"/>
                </a:lnTo>
                <a:lnTo>
                  <a:pt x="0" y="447040"/>
                </a:lnTo>
              </a:path>
            </a:pathLst>
          </a:custGeom>
          <a:ln w="12700" cap="rnd">
            <a:gradFill>
              <a:gsLst>
                <a:gs pos="0">
                  <a:srgbClr val="BAE0F2"/>
                </a:gs>
                <a:gs pos="100000">
                  <a:srgbClr val="5A85D0"/>
                </a:gs>
              </a:gsLst>
              <a:lin ang="54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C79A986A-1919-489D-B6FA-25EAED4806DB}"/>
              </a:ext>
            </a:extLst>
          </p:cNvPr>
          <p:cNvSpPr/>
          <p:nvPr/>
        </p:nvSpPr>
        <p:spPr>
          <a:xfrm>
            <a:off x="1256721" y="3151375"/>
            <a:ext cx="3159760" cy="619760"/>
          </a:xfrm>
          <a:custGeom>
            <a:avLst/>
            <a:gdLst>
              <a:gd name="connsiteX0" fmla="*/ 3159760 w 3159760"/>
              <a:gd name="connsiteY0" fmla="*/ 619760 h 619760"/>
              <a:gd name="connsiteX1" fmla="*/ 2540000 w 3159760"/>
              <a:gd name="connsiteY1" fmla="*/ 0 h 619760"/>
              <a:gd name="connsiteX2" fmla="*/ 0 w 3159760"/>
              <a:gd name="connsiteY2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59760" h="619760">
                <a:moveTo>
                  <a:pt x="3159760" y="619760"/>
                </a:moveTo>
                <a:lnTo>
                  <a:pt x="2540000" y="0"/>
                </a:lnTo>
                <a:lnTo>
                  <a:pt x="0" y="0"/>
                </a:lnTo>
              </a:path>
            </a:pathLst>
          </a:custGeom>
          <a:ln w="12700" cap="rnd">
            <a:gradFill>
              <a:gsLst>
                <a:gs pos="0">
                  <a:srgbClr val="BAE0F2"/>
                </a:gs>
                <a:gs pos="100000">
                  <a:srgbClr val="5A85D0"/>
                </a:gs>
              </a:gsLst>
              <a:lin ang="16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8A70E0C9-EAF1-4DB2-A36D-34177929D3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5938" y="549275"/>
            <a:ext cx="2831940" cy="520356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115563F1-8B60-4031-8A43-574C68F36FC4}"/>
              </a:ext>
            </a:extLst>
          </p:cNvPr>
          <p:cNvSpPr txBox="1"/>
          <p:nvPr/>
        </p:nvSpPr>
        <p:spPr>
          <a:xfrm>
            <a:off x="515938" y="5377701"/>
            <a:ext cx="3685624" cy="931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spc="300" dirty="0">
                <a:solidFill>
                  <a:srgbClr val="FFFFFF"/>
                </a:solidFill>
                <a:effectLst>
                  <a:glow rad="76200">
                    <a:srgbClr val="79BACF">
                      <a:alpha val="38000"/>
                    </a:srgbClr>
                  </a:glo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在此</a:t>
            </a:r>
            <a:r>
              <a:rPr kumimoji="0" lang="zh-CN" altLang="en-US" sz="36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glow rad="76200">
                    <a:srgbClr val="79BACF">
                      <a:alpha val="38000"/>
                    </a:srgbClr>
                  </a:glow>
                </a:effectLst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输入页标题</a:t>
            </a:r>
            <a:endParaRPr kumimoji="0" lang="en-US" altLang="zh-CN" sz="36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76200">
                  <a:srgbClr val="79BACF">
                    <a:alpha val="38000"/>
                  </a:srgbClr>
                </a:glow>
              </a:effectLst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spc="300" dirty="0">
                <a:solidFill>
                  <a:srgbClr val="BAE0F2"/>
                </a:solidFill>
                <a:latin typeface="Archivo Narrow" panose="020B0506020202020B04" pitchFamily="34" charset="0"/>
                <a:ea typeface="思源黑体 CN Light" panose="020B0300000000000000" pitchFamily="34" charset="-122"/>
              </a:rPr>
              <a:t>TITLE HERE</a:t>
            </a:r>
            <a:endParaRPr lang="zh-CN" altLang="en-US" sz="1600" b="1" spc="300" dirty="0">
              <a:solidFill>
                <a:srgbClr val="BAE0F2"/>
              </a:solidFill>
              <a:latin typeface="Archivo Narrow" panose="020B0506020202020B04" pitchFamily="34" charset="0"/>
              <a:ea typeface="思源黑体 CN Light" panose="020B0300000000000000" pitchFamily="34" charset="-122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4D70A751-4E61-47D1-B2E2-BFBB37F29E88}"/>
              </a:ext>
            </a:extLst>
          </p:cNvPr>
          <p:cNvGrpSpPr/>
          <p:nvPr/>
        </p:nvGrpSpPr>
        <p:grpSpPr>
          <a:xfrm>
            <a:off x="3630300" y="809453"/>
            <a:ext cx="4827156" cy="3800950"/>
            <a:chOff x="3630300" y="809453"/>
            <a:chExt cx="4827156" cy="3800950"/>
          </a:xfrm>
          <a:solidFill>
            <a:schemeClr val="bg1"/>
          </a:solidFill>
        </p:grpSpPr>
        <p:sp>
          <p:nvSpPr>
            <p:cNvPr id="36" name="任意多边形 34">
              <a:extLst>
                <a:ext uri="{FF2B5EF4-FFF2-40B4-BE49-F238E27FC236}">
                  <a16:creationId xmlns:a16="http://schemas.microsoft.com/office/drawing/2014/main" id="{2DB8FFF7-0166-4A39-BA69-708C06F460CD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3630300" y="4228553"/>
              <a:ext cx="388017" cy="381850"/>
            </a:xfrm>
            <a:custGeom>
              <a:avLst/>
              <a:gdLst>
                <a:gd name="connsiteX0" fmla="*/ 984194 w 1968387"/>
                <a:gd name="connsiteY0" fmla="*/ 0 h 1968387"/>
                <a:gd name="connsiteX1" fmla="*/ 1968387 w 1968387"/>
                <a:gd name="connsiteY1" fmla="*/ 984194 h 1968387"/>
                <a:gd name="connsiteX2" fmla="*/ 984194 w 1968387"/>
                <a:gd name="connsiteY2" fmla="*/ 1968387 h 1968387"/>
                <a:gd name="connsiteX3" fmla="*/ 0 w 1968387"/>
                <a:gd name="connsiteY3" fmla="*/ 984194 h 1968387"/>
                <a:gd name="connsiteX4" fmla="*/ 984194 w 1968387"/>
                <a:gd name="connsiteY4" fmla="*/ 0 h 196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387" h="1968387">
                  <a:moveTo>
                    <a:pt x="984194" y="0"/>
                  </a:moveTo>
                  <a:cubicBezTo>
                    <a:pt x="1527748" y="0"/>
                    <a:pt x="1968387" y="440640"/>
                    <a:pt x="1968387" y="984194"/>
                  </a:cubicBezTo>
                  <a:cubicBezTo>
                    <a:pt x="1968387" y="1527748"/>
                    <a:pt x="1527748" y="1968387"/>
                    <a:pt x="984194" y="1968387"/>
                  </a:cubicBezTo>
                  <a:cubicBezTo>
                    <a:pt x="440640" y="1968387"/>
                    <a:pt x="0" y="1527748"/>
                    <a:pt x="0" y="984194"/>
                  </a:cubicBezTo>
                  <a:cubicBezTo>
                    <a:pt x="0" y="440640"/>
                    <a:pt x="440640" y="0"/>
                    <a:pt x="984194" y="0"/>
                  </a:cubicBezTo>
                  <a:close/>
                </a:path>
              </a:pathLst>
            </a:custGeom>
            <a:solidFill>
              <a:srgbClr val="74B9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377"/>
              <a:endParaRPr lang="zh-CN" altLang="en-US" dirty="0">
                <a:sym typeface="+mn-lt"/>
              </a:endParaRPr>
            </a:p>
          </p:txBody>
        </p:sp>
        <p:sp>
          <p:nvSpPr>
            <p:cNvPr id="37" name="任意多边形 35">
              <a:extLst>
                <a:ext uri="{FF2B5EF4-FFF2-40B4-BE49-F238E27FC236}">
                  <a16:creationId xmlns:a16="http://schemas.microsoft.com/office/drawing/2014/main" id="{AC13134C-6F97-4B3A-8F9A-9D47BD6FEC31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3967278" y="1863020"/>
              <a:ext cx="388017" cy="381850"/>
            </a:xfrm>
            <a:custGeom>
              <a:avLst/>
              <a:gdLst>
                <a:gd name="connsiteX0" fmla="*/ 984194 w 1968387"/>
                <a:gd name="connsiteY0" fmla="*/ 0 h 1968387"/>
                <a:gd name="connsiteX1" fmla="*/ 1968387 w 1968387"/>
                <a:gd name="connsiteY1" fmla="*/ 984194 h 1968387"/>
                <a:gd name="connsiteX2" fmla="*/ 984194 w 1968387"/>
                <a:gd name="connsiteY2" fmla="*/ 1968387 h 1968387"/>
                <a:gd name="connsiteX3" fmla="*/ 0 w 1968387"/>
                <a:gd name="connsiteY3" fmla="*/ 984194 h 1968387"/>
                <a:gd name="connsiteX4" fmla="*/ 984194 w 1968387"/>
                <a:gd name="connsiteY4" fmla="*/ 0 h 196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387" h="1968387">
                  <a:moveTo>
                    <a:pt x="984194" y="0"/>
                  </a:moveTo>
                  <a:cubicBezTo>
                    <a:pt x="1527748" y="0"/>
                    <a:pt x="1968387" y="440640"/>
                    <a:pt x="1968387" y="984194"/>
                  </a:cubicBezTo>
                  <a:cubicBezTo>
                    <a:pt x="1968387" y="1527748"/>
                    <a:pt x="1527748" y="1968387"/>
                    <a:pt x="984194" y="1968387"/>
                  </a:cubicBezTo>
                  <a:cubicBezTo>
                    <a:pt x="440640" y="1968387"/>
                    <a:pt x="0" y="1527748"/>
                    <a:pt x="0" y="984194"/>
                  </a:cubicBezTo>
                  <a:cubicBezTo>
                    <a:pt x="0" y="440640"/>
                    <a:pt x="440640" y="0"/>
                    <a:pt x="984194" y="0"/>
                  </a:cubicBezTo>
                  <a:close/>
                </a:path>
              </a:pathLst>
            </a:custGeom>
            <a:solidFill>
              <a:srgbClr val="5A85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377"/>
              <a:endParaRPr lang="zh-CN" altLang="en-US" dirty="0">
                <a:sym typeface="+mn-lt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6195728B-2901-4081-A0F9-A0ABF402B6FA}"/>
                </a:ext>
              </a:extLst>
            </p:cNvPr>
            <p:cNvSpPr/>
            <p:nvPr/>
          </p:nvSpPr>
          <p:spPr bwMode="auto">
            <a:xfrm>
              <a:off x="7251590" y="2549261"/>
              <a:ext cx="344358" cy="338884"/>
            </a:xfrm>
            <a:prstGeom prst="ellipse">
              <a:avLst/>
            </a:prstGeom>
            <a:solidFill>
              <a:srgbClr val="4B7897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377"/>
              <a:endParaRPr lang="zh-CN" altLang="en-US" dirty="0">
                <a:sym typeface="+mn-lt"/>
              </a:endParaRPr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01C1F84B-F935-483C-808C-C504F946EF80}"/>
                </a:ext>
              </a:extLst>
            </p:cNvPr>
            <p:cNvSpPr/>
            <p:nvPr/>
          </p:nvSpPr>
          <p:spPr bwMode="auto">
            <a:xfrm>
              <a:off x="5432028" y="809453"/>
              <a:ext cx="344358" cy="338884"/>
            </a:xfrm>
            <a:prstGeom prst="ellipse">
              <a:avLst/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377"/>
              <a:endParaRPr lang="zh-CN" altLang="en-US" dirty="0">
                <a:sym typeface="+mn-lt"/>
              </a:endParaRP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85074A2A-08FE-4048-B6F8-AFE5B78BAE0C}"/>
                </a:ext>
              </a:extLst>
            </p:cNvPr>
            <p:cNvSpPr/>
            <p:nvPr/>
          </p:nvSpPr>
          <p:spPr bwMode="auto">
            <a:xfrm>
              <a:off x="6561644" y="3044274"/>
              <a:ext cx="172179" cy="169442"/>
            </a:xfrm>
            <a:prstGeom prst="ellipse">
              <a:avLst/>
            </a:prstGeom>
            <a:solidFill>
              <a:srgbClr val="5B8CA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377"/>
              <a:endParaRPr lang="zh-CN" altLang="en-US" dirty="0">
                <a:sym typeface="+mn-lt"/>
              </a:endParaRPr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7F65A25F-3B05-465C-9700-5F42F3EF20FE}"/>
                </a:ext>
              </a:extLst>
            </p:cNvPr>
            <p:cNvSpPr/>
            <p:nvPr/>
          </p:nvSpPr>
          <p:spPr bwMode="auto">
            <a:xfrm>
              <a:off x="6748581" y="978895"/>
              <a:ext cx="172179" cy="169442"/>
            </a:xfrm>
            <a:prstGeom prst="ellipse">
              <a:avLst/>
            </a:prstGeom>
            <a:solidFill>
              <a:srgbClr val="5A85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377"/>
              <a:endParaRPr lang="zh-CN" altLang="en-US" dirty="0">
                <a:sym typeface="+mn-lt"/>
              </a:endParaRP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BB2DD973-88FE-4EEF-9CD4-6936B22A4E44}"/>
                </a:ext>
              </a:extLst>
            </p:cNvPr>
            <p:cNvSpPr/>
            <p:nvPr/>
          </p:nvSpPr>
          <p:spPr bwMode="auto">
            <a:xfrm>
              <a:off x="7619929" y="4228553"/>
              <a:ext cx="172179" cy="169442"/>
            </a:xfrm>
            <a:prstGeom prst="ellipse">
              <a:avLst/>
            </a:prstGeom>
            <a:solidFill>
              <a:srgbClr val="4B78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377"/>
              <a:endParaRPr lang="zh-CN" altLang="en-US" dirty="0">
                <a:sym typeface="+mn-lt"/>
              </a:endParaRP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BE124DCB-A22F-443C-865D-6C00DE09BB8C}"/>
                </a:ext>
              </a:extLst>
            </p:cNvPr>
            <p:cNvSpPr/>
            <p:nvPr/>
          </p:nvSpPr>
          <p:spPr bwMode="auto">
            <a:xfrm>
              <a:off x="4785743" y="2415522"/>
              <a:ext cx="426143" cy="419369"/>
            </a:xfrm>
            <a:prstGeom prst="ellipse">
              <a:avLst/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377"/>
              <a:endParaRPr lang="zh-CN" altLang="en-US" dirty="0">
                <a:sym typeface="+mn-lt"/>
              </a:endParaRPr>
            </a:p>
          </p:txBody>
        </p:sp>
        <p:sp>
          <p:nvSpPr>
            <p:cNvPr id="46" name="任意多边形 48">
              <a:extLst>
                <a:ext uri="{FF2B5EF4-FFF2-40B4-BE49-F238E27FC236}">
                  <a16:creationId xmlns:a16="http://schemas.microsoft.com/office/drawing/2014/main" id="{D58EB267-A7D0-4A58-A76E-BF4D65EE143E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5519348" y="3069085"/>
              <a:ext cx="232441" cy="228747"/>
            </a:xfrm>
            <a:custGeom>
              <a:avLst/>
              <a:gdLst>
                <a:gd name="connsiteX0" fmla="*/ 984194 w 1968387"/>
                <a:gd name="connsiteY0" fmla="*/ 0 h 1968387"/>
                <a:gd name="connsiteX1" fmla="*/ 1968387 w 1968387"/>
                <a:gd name="connsiteY1" fmla="*/ 984194 h 1968387"/>
                <a:gd name="connsiteX2" fmla="*/ 984194 w 1968387"/>
                <a:gd name="connsiteY2" fmla="*/ 1968387 h 1968387"/>
                <a:gd name="connsiteX3" fmla="*/ 0 w 1968387"/>
                <a:gd name="connsiteY3" fmla="*/ 984194 h 1968387"/>
                <a:gd name="connsiteX4" fmla="*/ 984194 w 1968387"/>
                <a:gd name="connsiteY4" fmla="*/ 0 h 196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387" h="1968387">
                  <a:moveTo>
                    <a:pt x="984194" y="0"/>
                  </a:moveTo>
                  <a:cubicBezTo>
                    <a:pt x="1527748" y="0"/>
                    <a:pt x="1968387" y="440640"/>
                    <a:pt x="1968387" y="984194"/>
                  </a:cubicBezTo>
                  <a:cubicBezTo>
                    <a:pt x="1968387" y="1527748"/>
                    <a:pt x="1527748" y="1968387"/>
                    <a:pt x="984194" y="1968387"/>
                  </a:cubicBezTo>
                  <a:cubicBezTo>
                    <a:pt x="440640" y="1968387"/>
                    <a:pt x="0" y="1527748"/>
                    <a:pt x="0" y="984194"/>
                  </a:cubicBezTo>
                  <a:cubicBezTo>
                    <a:pt x="0" y="440640"/>
                    <a:pt x="440640" y="0"/>
                    <a:pt x="984194" y="0"/>
                  </a:cubicBezTo>
                  <a:close/>
                </a:path>
              </a:pathLst>
            </a:custGeom>
            <a:solidFill>
              <a:srgbClr val="BAE0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377"/>
              <a:endParaRPr lang="zh-CN" altLang="en-US" dirty="0">
                <a:sym typeface="+mn-lt"/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74E4308D-F5DF-41A2-BA42-AA88A538329D}"/>
                </a:ext>
              </a:extLst>
            </p:cNvPr>
            <p:cNvSpPr/>
            <p:nvPr/>
          </p:nvSpPr>
          <p:spPr bwMode="auto">
            <a:xfrm>
              <a:off x="4826328" y="1471488"/>
              <a:ext cx="172179" cy="1694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377"/>
              <a:endParaRPr lang="zh-CN" altLang="en-US" dirty="0">
                <a:sym typeface="+mn-lt"/>
              </a:endParaRPr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5076964A-7F9C-4D61-A659-4AFBABA3B1C2}"/>
                </a:ext>
              </a:extLst>
            </p:cNvPr>
            <p:cNvSpPr/>
            <p:nvPr/>
          </p:nvSpPr>
          <p:spPr bwMode="auto">
            <a:xfrm>
              <a:off x="8285277" y="2325960"/>
              <a:ext cx="172179" cy="169442"/>
            </a:xfrm>
            <a:prstGeom prst="ellipse">
              <a:avLst/>
            </a:prstGeom>
            <a:solidFill>
              <a:srgbClr val="74B9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377"/>
              <a:endParaRPr lang="zh-CN" altLang="en-US" dirty="0">
                <a:sym typeface="+mn-lt"/>
              </a:endParaRPr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2E9B7C61-3A7E-48CA-B626-AABBA956A26D}"/>
                </a:ext>
              </a:extLst>
            </p:cNvPr>
            <p:cNvSpPr/>
            <p:nvPr/>
          </p:nvSpPr>
          <p:spPr bwMode="auto">
            <a:xfrm>
              <a:off x="5652744" y="3972588"/>
              <a:ext cx="172179" cy="169442"/>
            </a:xfrm>
            <a:prstGeom prst="ellipse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377"/>
              <a:endParaRPr lang="zh-CN" altLang="en-US" dirty="0">
                <a:sym typeface="+mn-lt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4F3ABDD2-2859-41FD-AD54-40B2987F7127}"/>
              </a:ext>
            </a:extLst>
          </p:cNvPr>
          <p:cNvGrpSpPr/>
          <p:nvPr/>
        </p:nvGrpSpPr>
        <p:grpSpPr>
          <a:xfrm>
            <a:off x="4018317" y="1274209"/>
            <a:ext cx="4856673" cy="3331957"/>
            <a:chOff x="4018317" y="1274209"/>
            <a:chExt cx="4856673" cy="3331957"/>
          </a:xfrm>
        </p:grpSpPr>
        <p:sp>
          <p:nvSpPr>
            <p:cNvPr id="34" name="任意多边形 32">
              <a:extLst>
                <a:ext uri="{FF2B5EF4-FFF2-40B4-BE49-F238E27FC236}">
                  <a16:creationId xmlns:a16="http://schemas.microsoft.com/office/drawing/2014/main" id="{DD7DA02C-810C-4D03-8229-EAB523C494CE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5342249" y="1450912"/>
              <a:ext cx="1406332" cy="1383979"/>
            </a:xfrm>
            <a:custGeom>
              <a:avLst/>
              <a:gdLst>
                <a:gd name="connsiteX0" fmla="*/ 984194 w 1968387"/>
                <a:gd name="connsiteY0" fmla="*/ 0 h 1968387"/>
                <a:gd name="connsiteX1" fmla="*/ 1968387 w 1968387"/>
                <a:gd name="connsiteY1" fmla="*/ 984194 h 1968387"/>
                <a:gd name="connsiteX2" fmla="*/ 984194 w 1968387"/>
                <a:gd name="connsiteY2" fmla="*/ 1968387 h 1968387"/>
                <a:gd name="connsiteX3" fmla="*/ 0 w 1968387"/>
                <a:gd name="connsiteY3" fmla="*/ 984194 h 1968387"/>
                <a:gd name="connsiteX4" fmla="*/ 984194 w 1968387"/>
                <a:gd name="connsiteY4" fmla="*/ 0 h 196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387" h="1968387">
                  <a:moveTo>
                    <a:pt x="984194" y="0"/>
                  </a:moveTo>
                  <a:cubicBezTo>
                    <a:pt x="1527748" y="0"/>
                    <a:pt x="1968387" y="440640"/>
                    <a:pt x="1968387" y="984194"/>
                  </a:cubicBezTo>
                  <a:cubicBezTo>
                    <a:pt x="1968387" y="1527748"/>
                    <a:pt x="1527748" y="1968387"/>
                    <a:pt x="984194" y="1968387"/>
                  </a:cubicBezTo>
                  <a:cubicBezTo>
                    <a:pt x="440640" y="1968387"/>
                    <a:pt x="0" y="1527748"/>
                    <a:pt x="0" y="984194"/>
                  </a:cubicBezTo>
                  <a:cubicBezTo>
                    <a:pt x="0" y="440640"/>
                    <a:pt x="440640" y="0"/>
                    <a:pt x="984194" y="0"/>
                  </a:cubicBezTo>
                  <a:close/>
                </a:path>
              </a:pathLst>
            </a:custGeom>
            <a:gradFill>
              <a:gsLst>
                <a:gs pos="0">
                  <a:srgbClr val="74B9E8"/>
                </a:gs>
                <a:gs pos="100000">
                  <a:srgbClr val="374174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/>
              <a:r>
                <a: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lt"/>
                </a:rPr>
                <a:t>输入</a:t>
              </a:r>
              <a:endPara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+mn-lt"/>
              </a:endParaRPr>
            </a:p>
            <a:p>
              <a:pPr algn="ctr" defTabSz="914377"/>
              <a:r>
                <a: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lt"/>
                </a:rPr>
                <a:t>文字</a:t>
              </a:r>
            </a:p>
          </p:txBody>
        </p:sp>
        <p:sp>
          <p:nvSpPr>
            <p:cNvPr id="35" name="任意多边形 33">
              <a:extLst>
                <a:ext uri="{FF2B5EF4-FFF2-40B4-BE49-F238E27FC236}">
                  <a16:creationId xmlns:a16="http://schemas.microsoft.com/office/drawing/2014/main" id="{4A73DBDA-C3D7-47D9-8506-CE37AFF13D0D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224051" y="3602827"/>
              <a:ext cx="1019545" cy="1003339"/>
            </a:xfrm>
            <a:custGeom>
              <a:avLst/>
              <a:gdLst>
                <a:gd name="connsiteX0" fmla="*/ 984194 w 1968387"/>
                <a:gd name="connsiteY0" fmla="*/ 0 h 1968387"/>
                <a:gd name="connsiteX1" fmla="*/ 1968387 w 1968387"/>
                <a:gd name="connsiteY1" fmla="*/ 984194 h 1968387"/>
                <a:gd name="connsiteX2" fmla="*/ 984194 w 1968387"/>
                <a:gd name="connsiteY2" fmla="*/ 1968387 h 1968387"/>
                <a:gd name="connsiteX3" fmla="*/ 0 w 1968387"/>
                <a:gd name="connsiteY3" fmla="*/ 984194 h 1968387"/>
                <a:gd name="connsiteX4" fmla="*/ 984194 w 1968387"/>
                <a:gd name="connsiteY4" fmla="*/ 0 h 196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387" h="1968387">
                  <a:moveTo>
                    <a:pt x="984194" y="0"/>
                  </a:moveTo>
                  <a:cubicBezTo>
                    <a:pt x="1527748" y="0"/>
                    <a:pt x="1968387" y="440640"/>
                    <a:pt x="1968387" y="984194"/>
                  </a:cubicBezTo>
                  <a:cubicBezTo>
                    <a:pt x="1968387" y="1527748"/>
                    <a:pt x="1527748" y="1968387"/>
                    <a:pt x="984194" y="1968387"/>
                  </a:cubicBezTo>
                  <a:cubicBezTo>
                    <a:pt x="440640" y="1968387"/>
                    <a:pt x="0" y="1527748"/>
                    <a:pt x="0" y="984194"/>
                  </a:cubicBezTo>
                  <a:cubicBezTo>
                    <a:pt x="0" y="440640"/>
                    <a:pt x="440640" y="0"/>
                    <a:pt x="984194" y="0"/>
                  </a:cubicBezTo>
                  <a:close/>
                </a:path>
              </a:pathLst>
            </a:custGeom>
            <a:gradFill>
              <a:gsLst>
                <a:gs pos="0">
                  <a:srgbClr val="74B9E8"/>
                </a:gs>
                <a:gs pos="100000">
                  <a:srgbClr val="374174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/>
              <a:r>
                <a: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lt"/>
                </a:rPr>
                <a:t>输入</a:t>
              </a:r>
              <a:endPara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+mn-lt"/>
              </a:endParaRPr>
            </a:p>
            <a:p>
              <a:pPr algn="ctr" defTabSz="914377"/>
              <a:r>
                <a: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lt"/>
                </a:rPr>
                <a:t>文字</a:t>
              </a: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AB52151E-E5B6-4C7B-98EC-09AF0D52504F}"/>
                </a:ext>
              </a:extLst>
            </p:cNvPr>
            <p:cNvSpPr/>
            <p:nvPr/>
          </p:nvSpPr>
          <p:spPr bwMode="auto">
            <a:xfrm>
              <a:off x="4018317" y="3027329"/>
              <a:ext cx="1170201" cy="1151601"/>
            </a:xfrm>
            <a:prstGeom prst="ellipse">
              <a:avLst/>
            </a:prstGeom>
            <a:gradFill>
              <a:gsLst>
                <a:gs pos="0">
                  <a:srgbClr val="74B9E8"/>
                </a:gs>
                <a:gs pos="100000">
                  <a:srgbClr val="374174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/>
              <a:r>
                <a: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lt"/>
                </a:rPr>
                <a:t>输入</a:t>
              </a:r>
              <a:endPara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+mn-lt"/>
              </a:endParaRPr>
            </a:p>
            <a:p>
              <a:pPr algn="ctr" defTabSz="914377"/>
              <a:r>
                <a: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lt"/>
                </a:rPr>
                <a:t>文字</a:t>
              </a:r>
            </a:p>
          </p:txBody>
        </p:sp>
        <p:sp>
          <p:nvSpPr>
            <p:cNvPr id="40" name="任意多边形 38">
              <a:extLst>
                <a:ext uri="{FF2B5EF4-FFF2-40B4-BE49-F238E27FC236}">
                  <a16:creationId xmlns:a16="http://schemas.microsoft.com/office/drawing/2014/main" id="{D9AE6649-18D9-4CCD-A4E1-DFF09A905AA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7298939" y="1274209"/>
              <a:ext cx="986339" cy="970661"/>
            </a:xfrm>
            <a:custGeom>
              <a:avLst/>
              <a:gdLst>
                <a:gd name="connsiteX0" fmla="*/ 984194 w 1968387"/>
                <a:gd name="connsiteY0" fmla="*/ 0 h 1968387"/>
                <a:gd name="connsiteX1" fmla="*/ 1968387 w 1968387"/>
                <a:gd name="connsiteY1" fmla="*/ 984194 h 1968387"/>
                <a:gd name="connsiteX2" fmla="*/ 984194 w 1968387"/>
                <a:gd name="connsiteY2" fmla="*/ 1968387 h 1968387"/>
                <a:gd name="connsiteX3" fmla="*/ 0 w 1968387"/>
                <a:gd name="connsiteY3" fmla="*/ 984194 h 1968387"/>
                <a:gd name="connsiteX4" fmla="*/ 984194 w 1968387"/>
                <a:gd name="connsiteY4" fmla="*/ 0 h 196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387" h="1968387">
                  <a:moveTo>
                    <a:pt x="984194" y="0"/>
                  </a:moveTo>
                  <a:cubicBezTo>
                    <a:pt x="1527748" y="0"/>
                    <a:pt x="1968387" y="440640"/>
                    <a:pt x="1968387" y="984194"/>
                  </a:cubicBezTo>
                  <a:cubicBezTo>
                    <a:pt x="1968387" y="1527748"/>
                    <a:pt x="1527748" y="1968387"/>
                    <a:pt x="984194" y="1968387"/>
                  </a:cubicBezTo>
                  <a:cubicBezTo>
                    <a:pt x="440640" y="1968387"/>
                    <a:pt x="0" y="1527748"/>
                    <a:pt x="0" y="984194"/>
                  </a:cubicBezTo>
                  <a:cubicBezTo>
                    <a:pt x="0" y="440640"/>
                    <a:pt x="440640" y="0"/>
                    <a:pt x="984194" y="0"/>
                  </a:cubicBezTo>
                  <a:close/>
                </a:path>
              </a:pathLst>
            </a:custGeom>
            <a:gradFill>
              <a:gsLst>
                <a:gs pos="0">
                  <a:srgbClr val="74B9E8"/>
                </a:gs>
                <a:gs pos="100000">
                  <a:srgbClr val="374174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/>
              <a:r>
                <a: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lt"/>
                </a:rPr>
                <a:t>输入</a:t>
              </a:r>
              <a:endPara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+mn-lt"/>
              </a:endParaRPr>
            </a:p>
            <a:p>
              <a:pPr algn="ctr" defTabSz="914377"/>
              <a:r>
                <a: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lt"/>
                </a:rPr>
                <a:t>文字</a:t>
              </a:r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364CA161-4DB1-4743-B691-84EE5A110CCB}"/>
                </a:ext>
              </a:extLst>
            </p:cNvPr>
            <p:cNvSpPr/>
            <p:nvPr/>
          </p:nvSpPr>
          <p:spPr bwMode="auto">
            <a:xfrm>
              <a:off x="7595947" y="2915377"/>
              <a:ext cx="1279043" cy="1258713"/>
            </a:xfrm>
            <a:prstGeom prst="ellipse">
              <a:avLst/>
            </a:prstGeom>
            <a:gradFill>
              <a:gsLst>
                <a:gs pos="0">
                  <a:srgbClr val="74B9E8"/>
                </a:gs>
                <a:gs pos="100000">
                  <a:srgbClr val="374174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/>
              <a:r>
                <a: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lt"/>
                </a:rPr>
                <a:t>输入</a:t>
              </a:r>
              <a:endPara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+mn-lt"/>
              </a:endParaRPr>
            </a:p>
            <a:p>
              <a:pPr algn="ctr" defTabSz="914377"/>
              <a:r>
                <a: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lt"/>
                </a:rPr>
                <a:t>文字</a:t>
              </a:r>
            </a:p>
          </p:txBody>
        </p:sp>
      </p:grpSp>
      <p:sp>
        <p:nvSpPr>
          <p:cNvPr id="56" name="矩形 55">
            <a:extLst>
              <a:ext uri="{FF2B5EF4-FFF2-40B4-BE49-F238E27FC236}">
                <a16:creationId xmlns:a16="http://schemas.microsoft.com/office/drawing/2014/main" id="{1EDE2926-A852-4824-8812-4F38B95C1653}"/>
              </a:ext>
            </a:extLst>
          </p:cNvPr>
          <p:cNvSpPr/>
          <p:nvPr/>
        </p:nvSpPr>
        <p:spPr>
          <a:xfrm>
            <a:off x="1164790" y="2237615"/>
            <a:ext cx="3070595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ts val="600"/>
              </a:spcBef>
              <a:defRPr/>
            </a:pPr>
            <a:r>
              <a:rPr lang="zh-CN" altLang="en-US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lang="en-US" altLang="zh-CN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L="0" lvl="1">
              <a:spcBef>
                <a:spcPts val="600"/>
              </a:spcBef>
              <a:defRPr/>
            </a:pPr>
            <a:r>
              <a:rPr lang="zh-CN" altLang="en-US" sz="1400" dirty="0">
                <a:solidFill>
                  <a:srgbClr val="BAE0F2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81F0CAA4-9B4A-46C9-93EC-E72E4E651E19}"/>
              </a:ext>
            </a:extLst>
          </p:cNvPr>
          <p:cNvSpPr/>
          <p:nvPr/>
        </p:nvSpPr>
        <p:spPr>
          <a:xfrm>
            <a:off x="4605048" y="4816786"/>
            <a:ext cx="2128776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ts val="600"/>
              </a:spcBef>
              <a:defRPr/>
            </a:pPr>
            <a:r>
              <a:rPr lang="zh-CN" altLang="en-US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lang="en-US" altLang="zh-CN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L="0" lvl="1">
              <a:spcBef>
                <a:spcPts val="600"/>
              </a:spcBef>
              <a:defRPr/>
            </a:pPr>
            <a:r>
              <a:rPr lang="zh-CN" altLang="en-US" sz="1400" dirty="0">
                <a:solidFill>
                  <a:srgbClr val="BAE0F2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</a:t>
            </a:r>
          </a:p>
        </p:txBody>
      </p:sp>
    </p:spTree>
    <p:extLst>
      <p:ext uri="{BB962C8B-B14F-4D97-AF65-F5344CB8AC3E}">
        <p14:creationId xmlns:p14="http://schemas.microsoft.com/office/powerpoint/2010/main" val="3719395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dde2c2de-4721-42d5-ad7a-0e7cc101037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C5BD4296-2B47-4454-9369-E6BCE0FE1DEC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482378" y="1629359"/>
            <a:ext cx="7227244" cy="3479396"/>
            <a:chOff x="1071716" y="1247323"/>
            <a:chExt cx="10048568" cy="4837661"/>
          </a:xfrm>
        </p:grpSpPr>
        <p:sp>
          <p:nvSpPr>
            <p:cNvPr id="175" name="ïṣḻïďê">
              <a:extLst>
                <a:ext uri="{FF2B5EF4-FFF2-40B4-BE49-F238E27FC236}">
                  <a16:creationId xmlns:a16="http://schemas.microsoft.com/office/drawing/2014/main" id="{3579CB76-2CC0-4C80-A267-A7468921798C}"/>
                </a:ext>
              </a:extLst>
            </p:cNvPr>
            <p:cNvSpPr/>
            <p:nvPr/>
          </p:nvSpPr>
          <p:spPr>
            <a:xfrm>
              <a:off x="1071716" y="1560254"/>
              <a:ext cx="2892665" cy="2241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71" y="862"/>
                  </a:moveTo>
                  <a:lnTo>
                    <a:pt x="3355" y="857"/>
                  </a:lnTo>
                  <a:lnTo>
                    <a:pt x="3271" y="882"/>
                  </a:lnTo>
                  <a:lnTo>
                    <a:pt x="3183" y="953"/>
                  </a:lnTo>
                  <a:lnTo>
                    <a:pt x="3184" y="1042"/>
                  </a:lnTo>
                  <a:lnTo>
                    <a:pt x="3333" y="1224"/>
                  </a:lnTo>
                  <a:lnTo>
                    <a:pt x="3405" y="1341"/>
                  </a:lnTo>
                  <a:lnTo>
                    <a:pt x="3390" y="1464"/>
                  </a:lnTo>
                  <a:lnTo>
                    <a:pt x="3242" y="1537"/>
                  </a:lnTo>
                  <a:lnTo>
                    <a:pt x="3142" y="1593"/>
                  </a:lnTo>
                  <a:lnTo>
                    <a:pt x="3051" y="1629"/>
                  </a:lnTo>
                  <a:lnTo>
                    <a:pt x="2932" y="1629"/>
                  </a:lnTo>
                  <a:lnTo>
                    <a:pt x="2859" y="1585"/>
                  </a:lnTo>
                  <a:lnTo>
                    <a:pt x="2789" y="1563"/>
                  </a:lnTo>
                  <a:lnTo>
                    <a:pt x="2709" y="1563"/>
                  </a:lnTo>
                  <a:lnTo>
                    <a:pt x="2538" y="1534"/>
                  </a:lnTo>
                  <a:lnTo>
                    <a:pt x="2466" y="1563"/>
                  </a:lnTo>
                  <a:lnTo>
                    <a:pt x="2365" y="1607"/>
                  </a:lnTo>
                  <a:lnTo>
                    <a:pt x="2298" y="1641"/>
                  </a:lnTo>
                  <a:lnTo>
                    <a:pt x="2170" y="1699"/>
                  </a:lnTo>
                  <a:lnTo>
                    <a:pt x="2067" y="1750"/>
                  </a:lnTo>
                  <a:lnTo>
                    <a:pt x="1990" y="1821"/>
                  </a:lnTo>
                  <a:lnTo>
                    <a:pt x="1951" y="1874"/>
                  </a:lnTo>
                  <a:lnTo>
                    <a:pt x="1983" y="1939"/>
                  </a:lnTo>
                  <a:lnTo>
                    <a:pt x="2111" y="2002"/>
                  </a:lnTo>
                  <a:lnTo>
                    <a:pt x="2233" y="2014"/>
                  </a:lnTo>
                  <a:lnTo>
                    <a:pt x="2276" y="2084"/>
                  </a:lnTo>
                  <a:lnTo>
                    <a:pt x="2346" y="2091"/>
                  </a:lnTo>
                  <a:lnTo>
                    <a:pt x="2437" y="2062"/>
                  </a:lnTo>
                  <a:lnTo>
                    <a:pt x="2540" y="1999"/>
                  </a:lnTo>
                  <a:lnTo>
                    <a:pt x="2612" y="1957"/>
                  </a:lnTo>
                  <a:lnTo>
                    <a:pt x="2743" y="1921"/>
                  </a:lnTo>
                  <a:lnTo>
                    <a:pt x="2857" y="1964"/>
                  </a:lnTo>
                  <a:lnTo>
                    <a:pt x="2857" y="2077"/>
                  </a:lnTo>
                  <a:lnTo>
                    <a:pt x="2787" y="2146"/>
                  </a:lnTo>
                  <a:lnTo>
                    <a:pt x="2684" y="2233"/>
                  </a:lnTo>
                  <a:lnTo>
                    <a:pt x="2588" y="2379"/>
                  </a:lnTo>
                  <a:lnTo>
                    <a:pt x="2406" y="2517"/>
                  </a:lnTo>
                  <a:lnTo>
                    <a:pt x="2207" y="2539"/>
                  </a:lnTo>
                  <a:lnTo>
                    <a:pt x="1909" y="2568"/>
                  </a:lnTo>
                  <a:lnTo>
                    <a:pt x="1651" y="2627"/>
                  </a:lnTo>
                  <a:lnTo>
                    <a:pt x="1469" y="2721"/>
                  </a:lnTo>
                  <a:lnTo>
                    <a:pt x="1322" y="2843"/>
                  </a:lnTo>
                  <a:lnTo>
                    <a:pt x="1251" y="2882"/>
                  </a:lnTo>
                  <a:lnTo>
                    <a:pt x="1186" y="3000"/>
                  </a:lnTo>
                  <a:lnTo>
                    <a:pt x="1231" y="3090"/>
                  </a:lnTo>
                  <a:lnTo>
                    <a:pt x="1253" y="3243"/>
                  </a:lnTo>
                  <a:lnTo>
                    <a:pt x="1206" y="3386"/>
                  </a:lnTo>
                  <a:lnTo>
                    <a:pt x="1138" y="3503"/>
                  </a:lnTo>
                  <a:lnTo>
                    <a:pt x="1047" y="3568"/>
                  </a:lnTo>
                  <a:lnTo>
                    <a:pt x="990" y="3598"/>
                  </a:lnTo>
                  <a:lnTo>
                    <a:pt x="895" y="3671"/>
                  </a:lnTo>
                  <a:lnTo>
                    <a:pt x="846" y="3748"/>
                  </a:lnTo>
                  <a:lnTo>
                    <a:pt x="900" y="3817"/>
                  </a:lnTo>
                  <a:lnTo>
                    <a:pt x="1049" y="3874"/>
                  </a:lnTo>
                  <a:lnTo>
                    <a:pt x="1159" y="3952"/>
                  </a:lnTo>
                  <a:lnTo>
                    <a:pt x="1272" y="3905"/>
                  </a:lnTo>
                  <a:lnTo>
                    <a:pt x="1375" y="3811"/>
                  </a:lnTo>
                  <a:lnTo>
                    <a:pt x="1500" y="3789"/>
                  </a:lnTo>
                  <a:lnTo>
                    <a:pt x="1562" y="3898"/>
                  </a:lnTo>
                  <a:lnTo>
                    <a:pt x="1479" y="4034"/>
                  </a:lnTo>
                  <a:lnTo>
                    <a:pt x="1276" y="4180"/>
                  </a:lnTo>
                  <a:lnTo>
                    <a:pt x="967" y="4357"/>
                  </a:lnTo>
                  <a:lnTo>
                    <a:pt x="603" y="4579"/>
                  </a:lnTo>
                  <a:lnTo>
                    <a:pt x="227" y="4739"/>
                  </a:lnTo>
                  <a:lnTo>
                    <a:pt x="77" y="4776"/>
                  </a:lnTo>
                  <a:lnTo>
                    <a:pt x="0" y="4852"/>
                  </a:lnTo>
                  <a:lnTo>
                    <a:pt x="90" y="4896"/>
                  </a:lnTo>
                  <a:lnTo>
                    <a:pt x="253" y="4896"/>
                  </a:lnTo>
                  <a:lnTo>
                    <a:pt x="574" y="4762"/>
                  </a:lnTo>
                  <a:lnTo>
                    <a:pt x="1090" y="4512"/>
                  </a:lnTo>
                  <a:lnTo>
                    <a:pt x="1721" y="4146"/>
                  </a:lnTo>
                  <a:lnTo>
                    <a:pt x="1947" y="4061"/>
                  </a:lnTo>
                  <a:lnTo>
                    <a:pt x="2151" y="4010"/>
                  </a:lnTo>
                  <a:lnTo>
                    <a:pt x="2424" y="3876"/>
                  </a:lnTo>
                  <a:lnTo>
                    <a:pt x="2669" y="3694"/>
                  </a:lnTo>
                  <a:lnTo>
                    <a:pt x="2845" y="3589"/>
                  </a:lnTo>
                  <a:lnTo>
                    <a:pt x="3007" y="3485"/>
                  </a:lnTo>
                  <a:lnTo>
                    <a:pt x="3144" y="3448"/>
                  </a:lnTo>
                  <a:lnTo>
                    <a:pt x="3223" y="3477"/>
                  </a:lnTo>
                  <a:lnTo>
                    <a:pt x="3316" y="3526"/>
                  </a:lnTo>
                  <a:lnTo>
                    <a:pt x="3468" y="3467"/>
                  </a:lnTo>
                  <a:lnTo>
                    <a:pt x="3802" y="3365"/>
                  </a:lnTo>
                  <a:lnTo>
                    <a:pt x="3944" y="3233"/>
                  </a:lnTo>
                  <a:lnTo>
                    <a:pt x="4086" y="3138"/>
                  </a:lnTo>
                  <a:lnTo>
                    <a:pt x="4204" y="3181"/>
                  </a:lnTo>
                  <a:lnTo>
                    <a:pt x="4397" y="3244"/>
                  </a:lnTo>
                  <a:lnTo>
                    <a:pt x="4521" y="3281"/>
                  </a:lnTo>
                  <a:lnTo>
                    <a:pt x="4639" y="3339"/>
                  </a:lnTo>
                  <a:lnTo>
                    <a:pt x="4775" y="3368"/>
                  </a:lnTo>
                  <a:lnTo>
                    <a:pt x="4854" y="3425"/>
                  </a:lnTo>
                  <a:lnTo>
                    <a:pt x="5019" y="3462"/>
                  </a:lnTo>
                  <a:lnTo>
                    <a:pt x="5175" y="3517"/>
                  </a:lnTo>
                  <a:lnTo>
                    <a:pt x="5355" y="3539"/>
                  </a:lnTo>
                  <a:lnTo>
                    <a:pt x="5417" y="3626"/>
                  </a:lnTo>
                  <a:lnTo>
                    <a:pt x="5565" y="3719"/>
                  </a:lnTo>
                  <a:lnTo>
                    <a:pt x="5597" y="3852"/>
                  </a:lnTo>
                  <a:lnTo>
                    <a:pt x="5745" y="3981"/>
                  </a:lnTo>
                  <a:lnTo>
                    <a:pt x="5908" y="3981"/>
                  </a:lnTo>
                  <a:lnTo>
                    <a:pt x="6085" y="4147"/>
                  </a:lnTo>
                  <a:lnTo>
                    <a:pt x="6174" y="4375"/>
                  </a:lnTo>
                  <a:lnTo>
                    <a:pt x="6176" y="4532"/>
                  </a:lnTo>
                  <a:lnTo>
                    <a:pt x="6104" y="4646"/>
                  </a:lnTo>
                  <a:lnTo>
                    <a:pt x="6105" y="4760"/>
                  </a:lnTo>
                  <a:lnTo>
                    <a:pt x="6133" y="4859"/>
                  </a:lnTo>
                  <a:lnTo>
                    <a:pt x="6182" y="4992"/>
                  </a:lnTo>
                  <a:lnTo>
                    <a:pt x="6142" y="5132"/>
                  </a:lnTo>
                  <a:lnTo>
                    <a:pt x="6087" y="5256"/>
                  </a:lnTo>
                  <a:lnTo>
                    <a:pt x="6047" y="5423"/>
                  </a:lnTo>
                  <a:lnTo>
                    <a:pt x="5980" y="5547"/>
                  </a:lnTo>
                  <a:lnTo>
                    <a:pt x="5974" y="5648"/>
                  </a:lnTo>
                  <a:lnTo>
                    <a:pt x="5991" y="5729"/>
                  </a:lnTo>
                  <a:lnTo>
                    <a:pt x="6063" y="5807"/>
                  </a:lnTo>
                  <a:lnTo>
                    <a:pt x="6052" y="5953"/>
                  </a:lnTo>
                  <a:lnTo>
                    <a:pt x="5940" y="6067"/>
                  </a:lnTo>
                  <a:lnTo>
                    <a:pt x="5904" y="6154"/>
                  </a:lnTo>
                  <a:lnTo>
                    <a:pt x="5939" y="6241"/>
                  </a:lnTo>
                  <a:lnTo>
                    <a:pt x="6058" y="6365"/>
                  </a:lnTo>
                  <a:lnTo>
                    <a:pt x="6223" y="6556"/>
                  </a:lnTo>
                  <a:lnTo>
                    <a:pt x="6343" y="6699"/>
                  </a:lnTo>
                  <a:lnTo>
                    <a:pt x="6434" y="6845"/>
                  </a:lnTo>
                  <a:lnTo>
                    <a:pt x="6500" y="7107"/>
                  </a:lnTo>
                  <a:lnTo>
                    <a:pt x="6489" y="7297"/>
                  </a:lnTo>
                  <a:lnTo>
                    <a:pt x="6460" y="7435"/>
                  </a:lnTo>
                  <a:lnTo>
                    <a:pt x="6404" y="7536"/>
                  </a:lnTo>
                  <a:lnTo>
                    <a:pt x="6347" y="7646"/>
                  </a:lnTo>
                  <a:lnTo>
                    <a:pt x="6233" y="7774"/>
                  </a:lnTo>
                  <a:lnTo>
                    <a:pt x="6155" y="7825"/>
                  </a:lnTo>
                  <a:lnTo>
                    <a:pt x="6116" y="7774"/>
                  </a:lnTo>
                  <a:lnTo>
                    <a:pt x="6099" y="7686"/>
                  </a:lnTo>
                  <a:lnTo>
                    <a:pt x="6184" y="7556"/>
                  </a:lnTo>
                  <a:lnTo>
                    <a:pt x="6118" y="7534"/>
                  </a:lnTo>
                  <a:lnTo>
                    <a:pt x="5937" y="7519"/>
                  </a:lnTo>
                  <a:lnTo>
                    <a:pt x="5869" y="7534"/>
                  </a:lnTo>
                  <a:lnTo>
                    <a:pt x="5847" y="7626"/>
                  </a:lnTo>
                  <a:lnTo>
                    <a:pt x="5773" y="7891"/>
                  </a:lnTo>
                  <a:lnTo>
                    <a:pt x="5640" y="8226"/>
                  </a:lnTo>
                  <a:lnTo>
                    <a:pt x="5551" y="8409"/>
                  </a:lnTo>
                  <a:lnTo>
                    <a:pt x="5477" y="8496"/>
                  </a:lnTo>
                  <a:lnTo>
                    <a:pt x="5437" y="8605"/>
                  </a:lnTo>
                  <a:lnTo>
                    <a:pt x="5358" y="8684"/>
                  </a:lnTo>
                  <a:lnTo>
                    <a:pt x="5286" y="8789"/>
                  </a:lnTo>
                  <a:lnTo>
                    <a:pt x="5207" y="8896"/>
                  </a:lnTo>
                  <a:lnTo>
                    <a:pt x="5129" y="8983"/>
                  </a:lnTo>
                  <a:lnTo>
                    <a:pt x="5067" y="9121"/>
                  </a:lnTo>
                  <a:lnTo>
                    <a:pt x="4998" y="9301"/>
                  </a:lnTo>
                  <a:lnTo>
                    <a:pt x="4938" y="9544"/>
                  </a:lnTo>
                  <a:lnTo>
                    <a:pt x="4887" y="9705"/>
                  </a:lnTo>
                  <a:lnTo>
                    <a:pt x="4728" y="9947"/>
                  </a:lnTo>
                  <a:lnTo>
                    <a:pt x="4614" y="10032"/>
                  </a:lnTo>
                  <a:lnTo>
                    <a:pt x="4588" y="10124"/>
                  </a:lnTo>
                  <a:lnTo>
                    <a:pt x="4607" y="10221"/>
                  </a:lnTo>
                  <a:lnTo>
                    <a:pt x="4667" y="10298"/>
                  </a:lnTo>
                  <a:lnTo>
                    <a:pt x="4646" y="10400"/>
                  </a:lnTo>
                  <a:lnTo>
                    <a:pt x="4578" y="10466"/>
                  </a:lnTo>
                  <a:lnTo>
                    <a:pt x="4533" y="10596"/>
                  </a:lnTo>
                  <a:lnTo>
                    <a:pt x="4533" y="10730"/>
                  </a:lnTo>
                  <a:lnTo>
                    <a:pt x="4564" y="10866"/>
                  </a:lnTo>
                  <a:lnTo>
                    <a:pt x="4615" y="10975"/>
                  </a:lnTo>
                  <a:lnTo>
                    <a:pt x="4687" y="11050"/>
                  </a:lnTo>
                  <a:lnTo>
                    <a:pt x="4672" y="11124"/>
                  </a:lnTo>
                  <a:lnTo>
                    <a:pt x="4602" y="11167"/>
                  </a:lnTo>
                  <a:lnTo>
                    <a:pt x="4575" y="11232"/>
                  </a:lnTo>
                  <a:lnTo>
                    <a:pt x="4638" y="11310"/>
                  </a:lnTo>
                  <a:lnTo>
                    <a:pt x="4658" y="11489"/>
                  </a:lnTo>
                  <a:lnTo>
                    <a:pt x="4708" y="11732"/>
                  </a:lnTo>
                  <a:lnTo>
                    <a:pt x="4757" y="12031"/>
                  </a:lnTo>
                  <a:lnTo>
                    <a:pt x="4809" y="12198"/>
                  </a:lnTo>
                  <a:lnTo>
                    <a:pt x="4889" y="12242"/>
                  </a:lnTo>
                  <a:lnTo>
                    <a:pt x="4983" y="12307"/>
                  </a:lnTo>
                  <a:lnTo>
                    <a:pt x="5074" y="12365"/>
                  </a:lnTo>
                  <a:lnTo>
                    <a:pt x="5182" y="12551"/>
                  </a:lnTo>
                  <a:lnTo>
                    <a:pt x="5257" y="12784"/>
                  </a:lnTo>
                  <a:lnTo>
                    <a:pt x="5291" y="13051"/>
                  </a:lnTo>
                  <a:lnTo>
                    <a:pt x="5251" y="13252"/>
                  </a:lnTo>
                  <a:lnTo>
                    <a:pt x="5228" y="13427"/>
                  </a:lnTo>
                  <a:lnTo>
                    <a:pt x="5243" y="13556"/>
                  </a:lnTo>
                  <a:lnTo>
                    <a:pt x="5361" y="13731"/>
                  </a:lnTo>
                  <a:lnTo>
                    <a:pt x="5475" y="14018"/>
                  </a:lnTo>
                  <a:lnTo>
                    <a:pt x="5549" y="14237"/>
                  </a:lnTo>
                  <a:lnTo>
                    <a:pt x="5534" y="14380"/>
                  </a:lnTo>
                  <a:lnTo>
                    <a:pt x="5455" y="14489"/>
                  </a:lnTo>
                  <a:lnTo>
                    <a:pt x="5444" y="14620"/>
                  </a:lnTo>
                  <a:lnTo>
                    <a:pt x="5538" y="14705"/>
                  </a:lnTo>
                  <a:lnTo>
                    <a:pt x="5553" y="14790"/>
                  </a:lnTo>
                  <a:lnTo>
                    <a:pt x="5597" y="14873"/>
                  </a:lnTo>
                  <a:lnTo>
                    <a:pt x="5705" y="14957"/>
                  </a:lnTo>
                  <a:lnTo>
                    <a:pt x="5832" y="15137"/>
                  </a:lnTo>
                  <a:lnTo>
                    <a:pt x="5849" y="15280"/>
                  </a:lnTo>
                  <a:lnTo>
                    <a:pt x="5806" y="15409"/>
                  </a:lnTo>
                  <a:lnTo>
                    <a:pt x="5785" y="15479"/>
                  </a:lnTo>
                  <a:lnTo>
                    <a:pt x="5785" y="15568"/>
                  </a:lnTo>
                  <a:lnTo>
                    <a:pt x="5876" y="15690"/>
                  </a:lnTo>
                  <a:lnTo>
                    <a:pt x="5983" y="15842"/>
                  </a:lnTo>
                  <a:lnTo>
                    <a:pt x="6074" y="15973"/>
                  </a:lnTo>
                  <a:lnTo>
                    <a:pt x="6165" y="16095"/>
                  </a:lnTo>
                  <a:lnTo>
                    <a:pt x="6241" y="16141"/>
                  </a:lnTo>
                  <a:lnTo>
                    <a:pt x="6223" y="16045"/>
                  </a:lnTo>
                  <a:lnTo>
                    <a:pt x="6167" y="15916"/>
                  </a:lnTo>
                  <a:lnTo>
                    <a:pt x="6083" y="15746"/>
                  </a:lnTo>
                  <a:lnTo>
                    <a:pt x="6049" y="15645"/>
                  </a:lnTo>
                  <a:lnTo>
                    <a:pt x="6033" y="15535"/>
                  </a:lnTo>
                  <a:lnTo>
                    <a:pt x="6033" y="15389"/>
                  </a:lnTo>
                  <a:lnTo>
                    <a:pt x="6006" y="15260"/>
                  </a:lnTo>
                  <a:lnTo>
                    <a:pt x="5944" y="15173"/>
                  </a:lnTo>
                  <a:lnTo>
                    <a:pt x="5928" y="15052"/>
                  </a:lnTo>
                  <a:lnTo>
                    <a:pt x="5923" y="14877"/>
                  </a:lnTo>
                  <a:lnTo>
                    <a:pt x="5917" y="14782"/>
                  </a:lnTo>
                  <a:lnTo>
                    <a:pt x="5826" y="14534"/>
                  </a:lnTo>
                  <a:lnTo>
                    <a:pt x="5720" y="14254"/>
                  </a:lnTo>
                  <a:lnTo>
                    <a:pt x="5646" y="13909"/>
                  </a:lnTo>
                  <a:lnTo>
                    <a:pt x="5549" y="13654"/>
                  </a:lnTo>
                  <a:lnTo>
                    <a:pt x="5538" y="13489"/>
                  </a:lnTo>
                  <a:lnTo>
                    <a:pt x="5583" y="13314"/>
                  </a:lnTo>
                  <a:lnTo>
                    <a:pt x="5657" y="13214"/>
                  </a:lnTo>
                  <a:lnTo>
                    <a:pt x="5739" y="13178"/>
                  </a:lnTo>
                  <a:lnTo>
                    <a:pt x="5837" y="13204"/>
                  </a:lnTo>
                  <a:lnTo>
                    <a:pt x="6002" y="13298"/>
                  </a:lnTo>
                  <a:lnTo>
                    <a:pt x="6041" y="13466"/>
                  </a:lnTo>
                  <a:lnTo>
                    <a:pt x="6021" y="13669"/>
                  </a:lnTo>
                  <a:lnTo>
                    <a:pt x="6083" y="13842"/>
                  </a:lnTo>
                  <a:lnTo>
                    <a:pt x="6123" y="14044"/>
                  </a:lnTo>
                  <a:lnTo>
                    <a:pt x="6214" y="14248"/>
                  </a:lnTo>
                  <a:lnTo>
                    <a:pt x="6284" y="14430"/>
                  </a:lnTo>
                  <a:lnTo>
                    <a:pt x="6364" y="14595"/>
                  </a:lnTo>
                  <a:lnTo>
                    <a:pt x="6436" y="14724"/>
                  </a:lnTo>
                  <a:lnTo>
                    <a:pt x="6560" y="14862"/>
                  </a:lnTo>
                  <a:lnTo>
                    <a:pt x="6578" y="15043"/>
                  </a:lnTo>
                  <a:lnTo>
                    <a:pt x="6534" y="15102"/>
                  </a:lnTo>
                  <a:lnTo>
                    <a:pt x="6506" y="15225"/>
                  </a:lnTo>
                  <a:lnTo>
                    <a:pt x="6626" y="15313"/>
                  </a:lnTo>
                  <a:lnTo>
                    <a:pt x="6758" y="15490"/>
                  </a:lnTo>
                  <a:lnTo>
                    <a:pt x="6832" y="15660"/>
                  </a:lnTo>
                  <a:lnTo>
                    <a:pt x="6946" y="15755"/>
                  </a:lnTo>
                  <a:lnTo>
                    <a:pt x="7001" y="15932"/>
                  </a:lnTo>
                  <a:lnTo>
                    <a:pt x="7069" y="16078"/>
                  </a:lnTo>
                  <a:lnTo>
                    <a:pt x="7141" y="16216"/>
                  </a:lnTo>
                  <a:lnTo>
                    <a:pt x="7193" y="16447"/>
                  </a:lnTo>
                  <a:lnTo>
                    <a:pt x="7230" y="16668"/>
                  </a:lnTo>
                  <a:lnTo>
                    <a:pt x="7224" y="16870"/>
                  </a:lnTo>
                  <a:lnTo>
                    <a:pt x="7174" y="17029"/>
                  </a:lnTo>
                  <a:lnTo>
                    <a:pt x="7125" y="17173"/>
                  </a:lnTo>
                  <a:lnTo>
                    <a:pt x="7142" y="17291"/>
                  </a:lnTo>
                  <a:lnTo>
                    <a:pt x="7204" y="17363"/>
                  </a:lnTo>
                  <a:lnTo>
                    <a:pt x="7292" y="17443"/>
                  </a:lnTo>
                  <a:lnTo>
                    <a:pt x="7417" y="17611"/>
                  </a:lnTo>
                  <a:lnTo>
                    <a:pt x="7500" y="17756"/>
                  </a:lnTo>
                  <a:lnTo>
                    <a:pt x="7591" y="17820"/>
                  </a:lnTo>
                  <a:lnTo>
                    <a:pt x="7800" y="17893"/>
                  </a:lnTo>
                  <a:lnTo>
                    <a:pt x="7925" y="18009"/>
                  </a:lnTo>
                  <a:lnTo>
                    <a:pt x="8090" y="18111"/>
                  </a:lnTo>
                  <a:lnTo>
                    <a:pt x="8241" y="18220"/>
                  </a:lnTo>
                  <a:lnTo>
                    <a:pt x="8372" y="18315"/>
                  </a:lnTo>
                  <a:lnTo>
                    <a:pt x="8507" y="18400"/>
                  </a:lnTo>
                  <a:lnTo>
                    <a:pt x="8706" y="18516"/>
                  </a:lnTo>
                  <a:lnTo>
                    <a:pt x="8842" y="18596"/>
                  </a:lnTo>
                  <a:lnTo>
                    <a:pt x="8943" y="18660"/>
                  </a:lnTo>
                  <a:lnTo>
                    <a:pt x="9047" y="18713"/>
                  </a:lnTo>
                  <a:lnTo>
                    <a:pt x="9142" y="18769"/>
                  </a:lnTo>
                  <a:lnTo>
                    <a:pt x="9212" y="18725"/>
                  </a:lnTo>
                  <a:lnTo>
                    <a:pt x="9284" y="18698"/>
                  </a:lnTo>
                  <a:lnTo>
                    <a:pt x="9443" y="18618"/>
                  </a:lnTo>
                  <a:lnTo>
                    <a:pt x="9551" y="18567"/>
                  </a:lnTo>
                  <a:lnTo>
                    <a:pt x="9694" y="18567"/>
                  </a:lnTo>
                  <a:lnTo>
                    <a:pt x="9830" y="18670"/>
                  </a:lnTo>
                  <a:lnTo>
                    <a:pt x="10001" y="18799"/>
                  </a:lnTo>
                  <a:lnTo>
                    <a:pt x="10103" y="18897"/>
                  </a:lnTo>
                  <a:lnTo>
                    <a:pt x="10183" y="19065"/>
                  </a:lnTo>
                  <a:lnTo>
                    <a:pt x="10280" y="19194"/>
                  </a:lnTo>
                  <a:lnTo>
                    <a:pt x="10399" y="19279"/>
                  </a:lnTo>
                  <a:lnTo>
                    <a:pt x="10524" y="19345"/>
                  </a:lnTo>
                  <a:lnTo>
                    <a:pt x="10621" y="19420"/>
                  </a:lnTo>
                  <a:lnTo>
                    <a:pt x="10755" y="19493"/>
                  </a:lnTo>
                  <a:lnTo>
                    <a:pt x="10877" y="19578"/>
                  </a:lnTo>
                  <a:lnTo>
                    <a:pt x="11002" y="19607"/>
                  </a:lnTo>
                  <a:lnTo>
                    <a:pt x="11156" y="19612"/>
                  </a:lnTo>
                  <a:lnTo>
                    <a:pt x="11241" y="19532"/>
                  </a:lnTo>
                  <a:lnTo>
                    <a:pt x="11335" y="19547"/>
                  </a:lnTo>
                  <a:lnTo>
                    <a:pt x="11364" y="19707"/>
                  </a:lnTo>
                  <a:lnTo>
                    <a:pt x="11392" y="19855"/>
                  </a:lnTo>
                  <a:lnTo>
                    <a:pt x="11426" y="19991"/>
                  </a:lnTo>
                  <a:lnTo>
                    <a:pt x="11500" y="20114"/>
                  </a:lnTo>
                  <a:lnTo>
                    <a:pt x="11589" y="20243"/>
                  </a:lnTo>
                  <a:lnTo>
                    <a:pt x="11653" y="20382"/>
                  </a:lnTo>
                  <a:lnTo>
                    <a:pt x="11664" y="20506"/>
                  </a:lnTo>
                  <a:lnTo>
                    <a:pt x="11682" y="20676"/>
                  </a:lnTo>
                  <a:lnTo>
                    <a:pt x="11772" y="20819"/>
                  </a:lnTo>
                  <a:lnTo>
                    <a:pt x="11902" y="20848"/>
                  </a:lnTo>
                  <a:lnTo>
                    <a:pt x="12025" y="20953"/>
                  </a:lnTo>
                  <a:lnTo>
                    <a:pt x="12094" y="21084"/>
                  </a:lnTo>
                  <a:lnTo>
                    <a:pt x="12179" y="21177"/>
                  </a:lnTo>
                  <a:lnTo>
                    <a:pt x="12295" y="21296"/>
                  </a:lnTo>
                  <a:lnTo>
                    <a:pt x="12435" y="21310"/>
                  </a:lnTo>
                  <a:lnTo>
                    <a:pt x="12549" y="21391"/>
                  </a:lnTo>
                  <a:lnTo>
                    <a:pt x="12667" y="21461"/>
                  </a:lnTo>
                  <a:lnTo>
                    <a:pt x="12729" y="21510"/>
                  </a:lnTo>
                  <a:lnTo>
                    <a:pt x="12864" y="21571"/>
                  </a:lnTo>
                  <a:lnTo>
                    <a:pt x="12989" y="21600"/>
                  </a:lnTo>
                  <a:lnTo>
                    <a:pt x="13033" y="21529"/>
                  </a:lnTo>
                  <a:lnTo>
                    <a:pt x="12995" y="21406"/>
                  </a:lnTo>
                  <a:lnTo>
                    <a:pt x="13103" y="21304"/>
                  </a:lnTo>
                  <a:lnTo>
                    <a:pt x="13183" y="21223"/>
                  </a:lnTo>
                  <a:lnTo>
                    <a:pt x="13268" y="21158"/>
                  </a:lnTo>
                  <a:lnTo>
                    <a:pt x="13213" y="21056"/>
                  </a:lnTo>
                  <a:lnTo>
                    <a:pt x="13081" y="21093"/>
                  </a:lnTo>
                  <a:lnTo>
                    <a:pt x="12971" y="21149"/>
                  </a:lnTo>
                  <a:lnTo>
                    <a:pt x="12887" y="21241"/>
                  </a:lnTo>
                  <a:lnTo>
                    <a:pt x="12803" y="21285"/>
                  </a:lnTo>
                  <a:lnTo>
                    <a:pt x="12762" y="21202"/>
                  </a:lnTo>
                  <a:lnTo>
                    <a:pt x="12656" y="21154"/>
                  </a:lnTo>
                  <a:lnTo>
                    <a:pt x="12537" y="21095"/>
                  </a:lnTo>
                  <a:lnTo>
                    <a:pt x="12412" y="20986"/>
                  </a:lnTo>
                  <a:lnTo>
                    <a:pt x="12350" y="20797"/>
                  </a:lnTo>
                  <a:lnTo>
                    <a:pt x="12262" y="20656"/>
                  </a:lnTo>
                  <a:lnTo>
                    <a:pt x="12209" y="20570"/>
                  </a:lnTo>
                  <a:lnTo>
                    <a:pt x="12187" y="20410"/>
                  </a:lnTo>
                  <a:lnTo>
                    <a:pt x="12198" y="20249"/>
                  </a:lnTo>
                  <a:lnTo>
                    <a:pt x="12225" y="20028"/>
                  </a:lnTo>
                  <a:lnTo>
                    <a:pt x="12236" y="19853"/>
                  </a:lnTo>
                  <a:lnTo>
                    <a:pt x="12264" y="19692"/>
                  </a:lnTo>
                  <a:lnTo>
                    <a:pt x="12287" y="19534"/>
                  </a:lnTo>
                  <a:lnTo>
                    <a:pt x="12302" y="19376"/>
                  </a:lnTo>
                  <a:lnTo>
                    <a:pt x="12330" y="19230"/>
                  </a:lnTo>
                  <a:lnTo>
                    <a:pt x="12364" y="19073"/>
                  </a:lnTo>
                  <a:lnTo>
                    <a:pt x="12324" y="18924"/>
                  </a:lnTo>
                  <a:lnTo>
                    <a:pt x="12279" y="18783"/>
                  </a:lnTo>
                  <a:lnTo>
                    <a:pt x="12107" y="18728"/>
                  </a:lnTo>
                  <a:lnTo>
                    <a:pt x="11924" y="18714"/>
                  </a:lnTo>
                  <a:lnTo>
                    <a:pt x="11751" y="18714"/>
                  </a:lnTo>
                  <a:lnTo>
                    <a:pt x="11628" y="18765"/>
                  </a:lnTo>
                  <a:lnTo>
                    <a:pt x="11406" y="18816"/>
                  </a:lnTo>
                  <a:lnTo>
                    <a:pt x="11165" y="18816"/>
                  </a:lnTo>
                  <a:lnTo>
                    <a:pt x="11133" y="18658"/>
                  </a:lnTo>
                  <a:lnTo>
                    <a:pt x="11154" y="18467"/>
                  </a:lnTo>
                  <a:lnTo>
                    <a:pt x="11237" y="18145"/>
                  </a:lnTo>
                  <a:lnTo>
                    <a:pt x="11347" y="17912"/>
                  </a:lnTo>
                  <a:lnTo>
                    <a:pt x="11460" y="17663"/>
                  </a:lnTo>
                  <a:lnTo>
                    <a:pt x="11505" y="17483"/>
                  </a:lnTo>
                  <a:lnTo>
                    <a:pt x="11604" y="17196"/>
                  </a:lnTo>
                  <a:lnTo>
                    <a:pt x="11683" y="17024"/>
                  </a:lnTo>
                  <a:lnTo>
                    <a:pt x="11689" y="16887"/>
                  </a:lnTo>
                  <a:lnTo>
                    <a:pt x="11632" y="16817"/>
                  </a:lnTo>
                  <a:lnTo>
                    <a:pt x="11551" y="16802"/>
                  </a:lnTo>
                  <a:lnTo>
                    <a:pt x="11477" y="16780"/>
                  </a:lnTo>
                  <a:lnTo>
                    <a:pt x="11365" y="16780"/>
                  </a:lnTo>
                  <a:lnTo>
                    <a:pt x="11234" y="16802"/>
                  </a:lnTo>
                  <a:lnTo>
                    <a:pt x="11104" y="16839"/>
                  </a:lnTo>
                  <a:lnTo>
                    <a:pt x="11028" y="16887"/>
                  </a:lnTo>
                  <a:lnTo>
                    <a:pt x="10924" y="16956"/>
                  </a:lnTo>
                  <a:lnTo>
                    <a:pt x="10890" y="17029"/>
                  </a:lnTo>
                  <a:lnTo>
                    <a:pt x="10884" y="17157"/>
                  </a:lnTo>
                  <a:lnTo>
                    <a:pt x="10833" y="17347"/>
                  </a:lnTo>
                  <a:lnTo>
                    <a:pt x="10751" y="17509"/>
                  </a:lnTo>
                  <a:lnTo>
                    <a:pt x="10649" y="17596"/>
                  </a:lnTo>
                  <a:lnTo>
                    <a:pt x="10454" y="17759"/>
                  </a:lnTo>
                  <a:lnTo>
                    <a:pt x="10312" y="17818"/>
                  </a:lnTo>
                  <a:lnTo>
                    <a:pt x="10135" y="17898"/>
                  </a:lnTo>
                  <a:lnTo>
                    <a:pt x="9999" y="17898"/>
                  </a:lnTo>
                  <a:lnTo>
                    <a:pt x="9792" y="17879"/>
                  </a:lnTo>
                  <a:lnTo>
                    <a:pt x="9606" y="17831"/>
                  </a:lnTo>
                  <a:lnTo>
                    <a:pt x="9447" y="17654"/>
                  </a:lnTo>
                  <a:lnTo>
                    <a:pt x="9334" y="17487"/>
                  </a:lnTo>
                  <a:lnTo>
                    <a:pt x="9279" y="17285"/>
                  </a:lnTo>
                  <a:lnTo>
                    <a:pt x="9196" y="16914"/>
                  </a:lnTo>
                  <a:lnTo>
                    <a:pt x="9146" y="16624"/>
                  </a:lnTo>
                  <a:lnTo>
                    <a:pt x="9129" y="16345"/>
                  </a:lnTo>
                  <a:lnTo>
                    <a:pt x="9167" y="16032"/>
                  </a:lnTo>
                  <a:lnTo>
                    <a:pt x="9286" y="15655"/>
                  </a:lnTo>
                  <a:lnTo>
                    <a:pt x="9383" y="15401"/>
                  </a:lnTo>
                  <a:lnTo>
                    <a:pt x="9400" y="15183"/>
                  </a:lnTo>
                  <a:lnTo>
                    <a:pt x="9406" y="14977"/>
                  </a:lnTo>
                  <a:lnTo>
                    <a:pt x="9444" y="14790"/>
                  </a:lnTo>
                  <a:lnTo>
                    <a:pt x="9506" y="14595"/>
                  </a:lnTo>
                  <a:lnTo>
                    <a:pt x="9635" y="14457"/>
                  </a:lnTo>
                  <a:lnTo>
                    <a:pt x="9806" y="14284"/>
                  </a:lnTo>
                  <a:lnTo>
                    <a:pt x="10189" y="14050"/>
                  </a:lnTo>
                  <a:lnTo>
                    <a:pt x="10354" y="13911"/>
                  </a:lnTo>
                  <a:lnTo>
                    <a:pt x="10480" y="13836"/>
                  </a:lnTo>
                  <a:lnTo>
                    <a:pt x="10603" y="13720"/>
                  </a:lnTo>
                  <a:lnTo>
                    <a:pt x="10739" y="13684"/>
                  </a:lnTo>
                  <a:lnTo>
                    <a:pt x="10870" y="13684"/>
                  </a:lnTo>
                  <a:lnTo>
                    <a:pt x="10993" y="13742"/>
                  </a:lnTo>
                  <a:lnTo>
                    <a:pt x="11150" y="13886"/>
                  </a:lnTo>
                  <a:lnTo>
                    <a:pt x="11296" y="13993"/>
                  </a:lnTo>
                  <a:lnTo>
                    <a:pt x="11413" y="14043"/>
                  </a:lnTo>
                  <a:lnTo>
                    <a:pt x="11504" y="14043"/>
                  </a:lnTo>
                  <a:lnTo>
                    <a:pt x="11606" y="13970"/>
                  </a:lnTo>
                  <a:lnTo>
                    <a:pt x="11711" y="13735"/>
                  </a:lnTo>
                  <a:lnTo>
                    <a:pt x="11875" y="13611"/>
                  </a:lnTo>
                  <a:lnTo>
                    <a:pt x="12014" y="13548"/>
                  </a:lnTo>
                  <a:lnTo>
                    <a:pt x="12178" y="13504"/>
                  </a:lnTo>
                  <a:lnTo>
                    <a:pt x="12297" y="13548"/>
                  </a:lnTo>
                  <a:lnTo>
                    <a:pt x="12373" y="13646"/>
                  </a:lnTo>
                  <a:lnTo>
                    <a:pt x="12497" y="13704"/>
                  </a:lnTo>
                  <a:lnTo>
                    <a:pt x="12604" y="13781"/>
                  </a:lnTo>
                  <a:lnTo>
                    <a:pt x="12701" y="13812"/>
                  </a:lnTo>
                  <a:lnTo>
                    <a:pt x="12778" y="13740"/>
                  </a:lnTo>
                  <a:lnTo>
                    <a:pt x="12875" y="13710"/>
                  </a:lnTo>
                  <a:lnTo>
                    <a:pt x="12998" y="13746"/>
                  </a:lnTo>
                  <a:lnTo>
                    <a:pt x="13081" y="13890"/>
                  </a:lnTo>
                  <a:lnTo>
                    <a:pt x="13168" y="13996"/>
                  </a:lnTo>
                  <a:lnTo>
                    <a:pt x="13228" y="14124"/>
                  </a:lnTo>
                  <a:lnTo>
                    <a:pt x="13245" y="14260"/>
                  </a:lnTo>
                  <a:lnTo>
                    <a:pt x="13188" y="14382"/>
                  </a:lnTo>
                  <a:lnTo>
                    <a:pt x="13150" y="14515"/>
                  </a:lnTo>
                  <a:lnTo>
                    <a:pt x="13150" y="14661"/>
                  </a:lnTo>
                  <a:lnTo>
                    <a:pt x="13213" y="14744"/>
                  </a:lnTo>
                  <a:lnTo>
                    <a:pt x="13265" y="14853"/>
                  </a:lnTo>
                  <a:lnTo>
                    <a:pt x="13283" y="15108"/>
                  </a:lnTo>
                  <a:lnTo>
                    <a:pt x="13334" y="15290"/>
                  </a:lnTo>
                  <a:lnTo>
                    <a:pt x="13452" y="15424"/>
                  </a:lnTo>
                  <a:lnTo>
                    <a:pt x="13548" y="15365"/>
                  </a:lnTo>
                  <a:lnTo>
                    <a:pt x="13603" y="15222"/>
                  </a:lnTo>
                  <a:lnTo>
                    <a:pt x="13654" y="15037"/>
                  </a:lnTo>
                  <a:lnTo>
                    <a:pt x="13654" y="14814"/>
                  </a:lnTo>
                  <a:lnTo>
                    <a:pt x="13681" y="14602"/>
                  </a:lnTo>
                  <a:lnTo>
                    <a:pt x="13650" y="14293"/>
                  </a:lnTo>
                  <a:lnTo>
                    <a:pt x="13616" y="14170"/>
                  </a:lnTo>
                  <a:lnTo>
                    <a:pt x="13599" y="13973"/>
                  </a:lnTo>
                  <a:lnTo>
                    <a:pt x="13582" y="13688"/>
                  </a:lnTo>
                  <a:lnTo>
                    <a:pt x="13593" y="13506"/>
                  </a:lnTo>
                  <a:lnTo>
                    <a:pt x="13658" y="13353"/>
                  </a:lnTo>
                  <a:lnTo>
                    <a:pt x="13728" y="13200"/>
                  </a:lnTo>
                  <a:lnTo>
                    <a:pt x="13825" y="13091"/>
                  </a:lnTo>
                  <a:lnTo>
                    <a:pt x="13927" y="12967"/>
                  </a:lnTo>
                  <a:lnTo>
                    <a:pt x="14218" y="12701"/>
                  </a:lnTo>
                  <a:lnTo>
                    <a:pt x="14326" y="12563"/>
                  </a:lnTo>
                  <a:lnTo>
                    <a:pt x="14453" y="12468"/>
                  </a:lnTo>
                  <a:lnTo>
                    <a:pt x="14577" y="12404"/>
                  </a:lnTo>
                  <a:lnTo>
                    <a:pt x="14723" y="12341"/>
                  </a:lnTo>
                  <a:lnTo>
                    <a:pt x="14852" y="12246"/>
                  </a:lnTo>
                  <a:lnTo>
                    <a:pt x="14935" y="12127"/>
                  </a:lnTo>
                  <a:lnTo>
                    <a:pt x="15055" y="12032"/>
                  </a:lnTo>
                  <a:lnTo>
                    <a:pt x="15152" y="11945"/>
                  </a:lnTo>
                  <a:lnTo>
                    <a:pt x="15263" y="11753"/>
                  </a:lnTo>
                  <a:lnTo>
                    <a:pt x="15280" y="11595"/>
                  </a:lnTo>
                  <a:lnTo>
                    <a:pt x="15303" y="11434"/>
                  </a:lnTo>
                  <a:lnTo>
                    <a:pt x="15281" y="11276"/>
                  </a:lnTo>
                  <a:lnTo>
                    <a:pt x="15281" y="11116"/>
                  </a:lnTo>
                  <a:lnTo>
                    <a:pt x="15303" y="10934"/>
                  </a:lnTo>
                  <a:lnTo>
                    <a:pt x="15389" y="10761"/>
                  </a:lnTo>
                  <a:lnTo>
                    <a:pt x="15482" y="10761"/>
                  </a:lnTo>
                  <a:lnTo>
                    <a:pt x="15499" y="10880"/>
                  </a:lnTo>
                  <a:lnTo>
                    <a:pt x="15546" y="11021"/>
                  </a:lnTo>
                  <a:lnTo>
                    <a:pt x="15614" y="10967"/>
                  </a:lnTo>
                  <a:lnTo>
                    <a:pt x="15535" y="10727"/>
                  </a:lnTo>
                  <a:lnTo>
                    <a:pt x="15650" y="10569"/>
                  </a:lnTo>
                  <a:lnTo>
                    <a:pt x="15762" y="10432"/>
                  </a:lnTo>
                  <a:lnTo>
                    <a:pt x="16024" y="10381"/>
                  </a:lnTo>
                  <a:lnTo>
                    <a:pt x="16117" y="10289"/>
                  </a:lnTo>
                  <a:lnTo>
                    <a:pt x="16183" y="10120"/>
                  </a:lnTo>
                  <a:lnTo>
                    <a:pt x="16253" y="10035"/>
                  </a:lnTo>
                  <a:lnTo>
                    <a:pt x="16440" y="9841"/>
                  </a:lnTo>
                  <a:lnTo>
                    <a:pt x="16600" y="9797"/>
                  </a:lnTo>
                  <a:lnTo>
                    <a:pt x="16827" y="9761"/>
                  </a:lnTo>
                  <a:lnTo>
                    <a:pt x="16975" y="9680"/>
                  </a:lnTo>
                  <a:lnTo>
                    <a:pt x="17100" y="9613"/>
                  </a:lnTo>
                  <a:lnTo>
                    <a:pt x="17191" y="9547"/>
                  </a:lnTo>
                  <a:lnTo>
                    <a:pt x="17242" y="9250"/>
                  </a:lnTo>
                  <a:lnTo>
                    <a:pt x="17356" y="9134"/>
                  </a:lnTo>
                  <a:lnTo>
                    <a:pt x="17482" y="9045"/>
                  </a:lnTo>
                  <a:lnTo>
                    <a:pt x="17579" y="8965"/>
                  </a:lnTo>
                  <a:lnTo>
                    <a:pt x="17788" y="8827"/>
                  </a:lnTo>
                  <a:lnTo>
                    <a:pt x="17966" y="8684"/>
                  </a:lnTo>
                  <a:lnTo>
                    <a:pt x="18192" y="8613"/>
                  </a:lnTo>
                  <a:lnTo>
                    <a:pt x="18339" y="8516"/>
                  </a:lnTo>
                  <a:lnTo>
                    <a:pt x="18489" y="8428"/>
                  </a:lnTo>
                  <a:lnTo>
                    <a:pt x="18633" y="8365"/>
                  </a:lnTo>
                  <a:lnTo>
                    <a:pt x="18762" y="8309"/>
                  </a:lnTo>
                  <a:lnTo>
                    <a:pt x="18913" y="8309"/>
                  </a:lnTo>
                  <a:lnTo>
                    <a:pt x="19010" y="8350"/>
                  </a:lnTo>
                  <a:lnTo>
                    <a:pt x="19016" y="8472"/>
                  </a:lnTo>
                  <a:lnTo>
                    <a:pt x="18873" y="8513"/>
                  </a:lnTo>
                  <a:lnTo>
                    <a:pt x="18706" y="8635"/>
                  </a:lnTo>
                  <a:lnTo>
                    <a:pt x="18595" y="8691"/>
                  </a:lnTo>
                  <a:lnTo>
                    <a:pt x="18495" y="8751"/>
                  </a:lnTo>
                  <a:lnTo>
                    <a:pt x="18450" y="8839"/>
                  </a:lnTo>
                  <a:lnTo>
                    <a:pt x="18511" y="8931"/>
                  </a:lnTo>
                  <a:lnTo>
                    <a:pt x="18611" y="8931"/>
                  </a:lnTo>
                  <a:lnTo>
                    <a:pt x="18791" y="8827"/>
                  </a:lnTo>
                  <a:lnTo>
                    <a:pt x="18930" y="8727"/>
                  </a:lnTo>
                  <a:lnTo>
                    <a:pt x="19074" y="8650"/>
                  </a:lnTo>
                  <a:lnTo>
                    <a:pt x="19244" y="8635"/>
                  </a:lnTo>
                  <a:cubicBezTo>
                    <a:pt x="19290" y="8619"/>
                    <a:pt x="19335" y="8600"/>
                    <a:pt x="19379" y="8579"/>
                  </a:cubicBezTo>
                  <a:cubicBezTo>
                    <a:pt x="19434" y="8553"/>
                    <a:pt x="19488" y="8523"/>
                    <a:pt x="19541" y="8489"/>
                  </a:cubicBezTo>
                  <a:lnTo>
                    <a:pt x="19653" y="8409"/>
                  </a:lnTo>
                  <a:lnTo>
                    <a:pt x="19869" y="8294"/>
                  </a:lnTo>
                  <a:lnTo>
                    <a:pt x="19833" y="8195"/>
                  </a:lnTo>
                  <a:lnTo>
                    <a:pt x="19698" y="8202"/>
                  </a:lnTo>
                  <a:lnTo>
                    <a:pt x="19554" y="8292"/>
                  </a:lnTo>
                  <a:lnTo>
                    <a:pt x="19488" y="8314"/>
                  </a:lnTo>
                  <a:lnTo>
                    <a:pt x="19341" y="8314"/>
                  </a:lnTo>
                  <a:lnTo>
                    <a:pt x="19174" y="8207"/>
                  </a:lnTo>
                  <a:lnTo>
                    <a:pt x="18993" y="8112"/>
                  </a:lnTo>
                  <a:lnTo>
                    <a:pt x="18933" y="7978"/>
                  </a:lnTo>
                  <a:lnTo>
                    <a:pt x="18938" y="7840"/>
                  </a:lnTo>
                  <a:lnTo>
                    <a:pt x="18944" y="7690"/>
                  </a:lnTo>
                  <a:lnTo>
                    <a:pt x="19006" y="7610"/>
                  </a:lnTo>
                  <a:lnTo>
                    <a:pt x="19140" y="7428"/>
                  </a:lnTo>
                  <a:lnTo>
                    <a:pt x="19187" y="7345"/>
                  </a:lnTo>
                  <a:lnTo>
                    <a:pt x="19237" y="7180"/>
                  </a:lnTo>
                  <a:lnTo>
                    <a:pt x="19106" y="7144"/>
                  </a:lnTo>
                  <a:lnTo>
                    <a:pt x="18892" y="7163"/>
                  </a:lnTo>
                  <a:lnTo>
                    <a:pt x="18659" y="7228"/>
                  </a:lnTo>
                  <a:lnTo>
                    <a:pt x="18407" y="7344"/>
                  </a:lnTo>
                  <a:lnTo>
                    <a:pt x="18286" y="7459"/>
                  </a:lnTo>
                  <a:lnTo>
                    <a:pt x="18115" y="7495"/>
                  </a:lnTo>
                  <a:lnTo>
                    <a:pt x="18053" y="7522"/>
                  </a:lnTo>
                  <a:lnTo>
                    <a:pt x="17997" y="7406"/>
                  </a:lnTo>
                  <a:lnTo>
                    <a:pt x="18048" y="7304"/>
                  </a:lnTo>
                  <a:lnTo>
                    <a:pt x="18150" y="7238"/>
                  </a:lnTo>
                  <a:lnTo>
                    <a:pt x="18577" y="7007"/>
                  </a:lnTo>
                  <a:lnTo>
                    <a:pt x="18765" y="6862"/>
                  </a:lnTo>
                  <a:cubicBezTo>
                    <a:pt x="18809" y="6831"/>
                    <a:pt x="18854" y="6805"/>
                    <a:pt x="18901" y="6781"/>
                  </a:cubicBezTo>
                  <a:cubicBezTo>
                    <a:pt x="18965" y="6749"/>
                    <a:pt x="19031" y="6724"/>
                    <a:pt x="19098" y="6706"/>
                  </a:cubicBezTo>
                  <a:lnTo>
                    <a:pt x="19233" y="6665"/>
                  </a:lnTo>
                  <a:lnTo>
                    <a:pt x="19413" y="6636"/>
                  </a:lnTo>
                  <a:lnTo>
                    <a:pt x="19652" y="6658"/>
                  </a:lnTo>
                  <a:lnTo>
                    <a:pt x="19921" y="6687"/>
                  </a:lnTo>
                  <a:lnTo>
                    <a:pt x="20075" y="6660"/>
                  </a:lnTo>
                  <a:lnTo>
                    <a:pt x="20242" y="6618"/>
                  </a:lnTo>
                  <a:lnTo>
                    <a:pt x="20490" y="6615"/>
                  </a:lnTo>
                  <a:lnTo>
                    <a:pt x="20803" y="6477"/>
                  </a:lnTo>
                  <a:lnTo>
                    <a:pt x="20930" y="6409"/>
                  </a:lnTo>
                  <a:cubicBezTo>
                    <a:pt x="20988" y="6390"/>
                    <a:pt x="21045" y="6366"/>
                    <a:pt x="21099" y="6336"/>
                  </a:cubicBezTo>
                  <a:cubicBezTo>
                    <a:pt x="21140" y="6313"/>
                    <a:pt x="21179" y="6288"/>
                    <a:pt x="21217" y="6260"/>
                  </a:cubicBezTo>
                  <a:lnTo>
                    <a:pt x="21276" y="6209"/>
                  </a:lnTo>
                  <a:lnTo>
                    <a:pt x="21373" y="6131"/>
                  </a:lnTo>
                  <a:cubicBezTo>
                    <a:pt x="21397" y="6115"/>
                    <a:pt x="21420" y="6096"/>
                    <a:pt x="21441" y="6073"/>
                  </a:cubicBezTo>
                  <a:cubicBezTo>
                    <a:pt x="21471" y="6042"/>
                    <a:pt x="21497" y="6005"/>
                    <a:pt x="21518" y="5964"/>
                  </a:cubicBezTo>
                  <a:lnTo>
                    <a:pt x="21583" y="5842"/>
                  </a:lnTo>
                  <a:lnTo>
                    <a:pt x="21600" y="5716"/>
                  </a:lnTo>
                  <a:lnTo>
                    <a:pt x="21594" y="5645"/>
                  </a:lnTo>
                  <a:lnTo>
                    <a:pt x="21471" y="5526"/>
                  </a:lnTo>
                  <a:lnTo>
                    <a:pt x="21403" y="5467"/>
                  </a:lnTo>
                  <a:lnTo>
                    <a:pt x="21327" y="5446"/>
                  </a:lnTo>
                  <a:lnTo>
                    <a:pt x="21196" y="5446"/>
                  </a:lnTo>
                  <a:lnTo>
                    <a:pt x="21091" y="5453"/>
                  </a:lnTo>
                  <a:lnTo>
                    <a:pt x="20995" y="5547"/>
                  </a:lnTo>
                  <a:lnTo>
                    <a:pt x="20900" y="5567"/>
                  </a:lnTo>
                  <a:lnTo>
                    <a:pt x="20828" y="5523"/>
                  </a:lnTo>
                  <a:lnTo>
                    <a:pt x="20828" y="5416"/>
                  </a:lnTo>
                  <a:cubicBezTo>
                    <a:pt x="20860" y="5376"/>
                    <a:pt x="20896" y="5339"/>
                    <a:pt x="20934" y="5307"/>
                  </a:cubicBezTo>
                  <a:cubicBezTo>
                    <a:pt x="20959" y="5286"/>
                    <a:pt x="20985" y="5266"/>
                    <a:pt x="21011" y="5249"/>
                  </a:cubicBezTo>
                  <a:lnTo>
                    <a:pt x="20920" y="5120"/>
                  </a:lnTo>
                  <a:lnTo>
                    <a:pt x="20871" y="4942"/>
                  </a:lnTo>
                  <a:lnTo>
                    <a:pt x="20814" y="4814"/>
                  </a:lnTo>
                  <a:lnTo>
                    <a:pt x="20734" y="4712"/>
                  </a:lnTo>
                  <a:lnTo>
                    <a:pt x="20746" y="4563"/>
                  </a:lnTo>
                  <a:lnTo>
                    <a:pt x="20846" y="4476"/>
                  </a:lnTo>
                  <a:lnTo>
                    <a:pt x="20856" y="4345"/>
                  </a:lnTo>
                  <a:lnTo>
                    <a:pt x="20833" y="4183"/>
                  </a:lnTo>
                  <a:lnTo>
                    <a:pt x="20762" y="4113"/>
                  </a:lnTo>
                  <a:lnTo>
                    <a:pt x="20722" y="4001"/>
                  </a:lnTo>
                  <a:cubicBezTo>
                    <a:pt x="20752" y="3980"/>
                    <a:pt x="20776" y="3947"/>
                    <a:pt x="20790" y="3907"/>
                  </a:cubicBezTo>
                  <a:cubicBezTo>
                    <a:pt x="20808" y="3857"/>
                    <a:pt x="20810" y="3800"/>
                    <a:pt x="20796" y="3749"/>
                  </a:cubicBezTo>
                  <a:lnTo>
                    <a:pt x="20745" y="3647"/>
                  </a:lnTo>
                  <a:lnTo>
                    <a:pt x="20720" y="3537"/>
                  </a:lnTo>
                  <a:lnTo>
                    <a:pt x="20625" y="3493"/>
                  </a:lnTo>
                  <a:lnTo>
                    <a:pt x="20528" y="3632"/>
                  </a:lnTo>
                  <a:lnTo>
                    <a:pt x="20392" y="3756"/>
                  </a:lnTo>
                  <a:lnTo>
                    <a:pt x="20250" y="3892"/>
                  </a:lnTo>
                  <a:lnTo>
                    <a:pt x="20115" y="4018"/>
                  </a:lnTo>
                  <a:lnTo>
                    <a:pt x="19946" y="4098"/>
                  </a:lnTo>
                  <a:lnTo>
                    <a:pt x="19822" y="4091"/>
                  </a:lnTo>
                  <a:lnTo>
                    <a:pt x="19744" y="4074"/>
                  </a:lnTo>
                  <a:lnTo>
                    <a:pt x="19649" y="3952"/>
                  </a:lnTo>
                  <a:lnTo>
                    <a:pt x="19564" y="3858"/>
                  </a:lnTo>
                  <a:lnTo>
                    <a:pt x="19617" y="3705"/>
                  </a:lnTo>
                  <a:lnTo>
                    <a:pt x="19691" y="3562"/>
                  </a:lnTo>
                  <a:lnTo>
                    <a:pt x="19670" y="3362"/>
                  </a:lnTo>
                  <a:lnTo>
                    <a:pt x="19615" y="3265"/>
                  </a:lnTo>
                  <a:lnTo>
                    <a:pt x="19484" y="3118"/>
                  </a:lnTo>
                  <a:lnTo>
                    <a:pt x="19382" y="3053"/>
                  </a:lnTo>
                  <a:lnTo>
                    <a:pt x="19268" y="2958"/>
                  </a:lnTo>
                  <a:lnTo>
                    <a:pt x="19145" y="2912"/>
                  </a:lnTo>
                  <a:lnTo>
                    <a:pt x="19014" y="2919"/>
                  </a:lnTo>
                  <a:lnTo>
                    <a:pt x="18924" y="2834"/>
                  </a:lnTo>
                  <a:lnTo>
                    <a:pt x="18793" y="2819"/>
                  </a:lnTo>
                  <a:lnTo>
                    <a:pt x="18658" y="2819"/>
                  </a:lnTo>
                  <a:lnTo>
                    <a:pt x="18524" y="2863"/>
                  </a:lnTo>
                  <a:lnTo>
                    <a:pt x="18416" y="2934"/>
                  </a:lnTo>
                  <a:lnTo>
                    <a:pt x="18334" y="2997"/>
                  </a:lnTo>
                  <a:lnTo>
                    <a:pt x="18277" y="3133"/>
                  </a:lnTo>
                  <a:lnTo>
                    <a:pt x="18228" y="3344"/>
                  </a:lnTo>
                  <a:lnTo>
                    <a:pt x="18114" y="3556"/>
                  </a:lnTo>
                  <a:lnTo>
                    <a:pt x="18057" y="3665"/>
                  </a:lnTo>
                  <a:lnTo>
                    <a:pt x="17966" y="3765"/>
                  </a:lnTo>
                  <a:lnTo>
                    <a:pt x="17864" y="3806"/>
                  </a:lnTo>
                  <a:lnTo>
                    <a:pt x="17813" y="3908"/>
                  </a:lnTo>
                  <a:lnTo>
                    <a:pt x="17790" y="3988"/>
                  </a:lnTo>
                  <a:lnTo>
                    <a:pt x="17790" y="4105"/>
                  </a:lnTo>
                  <a:lnTo>
                    <a:pt x="17807" y="4220"/>
                  </a:lnTo>
                  <a:lnTo>
                    <a:pt x="17813" y="4330"/>
                  </a:lnTo>
                  <a:lnTo>
                    <a:pt x="17807" y="4419"/>
                  </a:lnTo>
                  <a:lnTo>
                    <a:pt x="17727" y="4570"/>
                  </a:lnTo>
                  <a:lnTo>
                    <a:pt x="17608" y="4723"/>
                  </a:lnTo>
                  <a:lnTo>
                    <a:pt x="17570" y="4807"/>
                  </a:lnTo>
                  <a:lnTo>
                    <a:pt x="17479" y="4941"/>
                  </a:lnTo>
                  <a:lnTo>
                    <a:pt x="17394" y="5028"/>
                  </a:lnTo>
                  <a:lnTo>
                    <a:pt x="17345" y="5072"/>
                  </a:lnTo>
                  <a:lnTo>
                    <a:pt x="17172" y="5175"/>
                  </a:lnTo>
                  <a:lnTo>
                    <a:pt x="17093" y="5197"/>
                  </a:lnTo>
                  <a:lnTo>
                    <a:pt x="16951" y="5269"/>
                  </a:lnTo>
                  <a:lnTo>
                    <a:pt x="16873" y="5378"/>
                  </a:lnTo>
                  <a:lnTo>
                    <a:pt x="16811" y="5487"/>
                  </a:lnTo>
                  <a:lnTo>
                    <a:pt x="16771" y="5592"/>
                  </a:lnTo>
                  <a:lnTo>
                    <a:pt x="16743" y="5750"/>
                  </a:lnTo>
                  <a:lnTo>
                    <a:pt x="16726" y="5871"/>
                  </a:lnTo>
                  <a:lnTo>
                    <a:pt x="16709" y="5944"/>
                  </a:lnTo>
                  <a:lnTo>
                    <a:pt x="16652" y="6076"/>
                  </a:lnTo>
                  <a:lnTo>
                    <a:pt x="16601" y="6191"/>
                  </a:lnTo>
                  <a:lnTo>
                    <a:pt x="16482" y="6279"/>
                  </a:lnTo>
                  <a:lnTo>
                    <a:pt x="16345" y="6351"/>
                  </a:lnTo>
                  <a:lnTo>
                    <a:pt x="16220" y="6410"/>
                  </a:lnTo>
                  <a:lnTo>
                    <a:pt x="16108" y="6417"/>
                  </a:lnTo>
                  <a:lnTo>
                    <a:pt x="16026" y="6249"/>
                  </a:lnTo>
                  <a:lnTo>
                    <a:pt x="15965" y="6129"/>
                  </a:lnTo>
                  <a:lnTo>
                    <a:pt x="15948" y="6014"/>
                  </a:lnTo>
                  <a:lnTo>
                    <a:pt x="15982" y="5833"/>
                  </a:lnTo>
                  <a:lnTo>
                    <a:pt x="16056" y="5667"/>
                  </a:lnTo>
                  <a:lnTo>
                    <a:pt x="16079" y="5551"/>
                  </a:lnTo>
                  <a:lnTo>
                    <a:pt x="16130" y="5398"/>
                  </a:lnTo>
                  <a:lnTo>
                    <a:pt x="16168" y="5299"/>
                  </a:lnTo>
                  <a:lnTo>
                    <a:pt x="16158" y="5212"/>
                  </a:lnTo>
                  <a:lnTo>
                    <a:pt x="16120" y="5149"/>
                  </a:lnTo>
                  <a:lnTo>
                    <a:pt x="16044" y="5134"/>
                  </a:lnTo>
                  <a:lnTo>
                    <a:pt x="15842" y="5066"/>
                  </a:lnTo>
                  <a:lnTo>
                    <a:pt x="15649" y="5016"/>
                  </a:lnTo>
                  <a:lnTo>
                    <a:pt x="15519" y="4899"/>
                  </a:lnTo>
                  <a:lnTo>
                    <a:pt x="15428" y="4807"/>
                  </a:lnTo>
                  <a:lnTo>
                    <a:pt x="15295" y="4703"/>
                  </a:lnTo>
                  <a:lnTo>
                    <a:pt x="15101" y="4615"/>
                  </a:lnTo>
                  <a:lnTo>
                    <a:pt x="15030" y="4608"/>
                  </a:lnTo>
                  <a:lnTo>
                    <a:pt x="14853" y="4596"/>
                  </a:lnTo>
                  <a:lnTo>
                    <a:pt x="14711" y="4533"/>
                  </a:lnTo>
                  <a:lnTo>
                    <a:pt x="14656" y="4441"/>
                  </a:lnTo>
                  <a:lnTo>
                    <a:pt x="14613" y="4335"/>
                  </a:lnTo>
                  <a:lnTo>
                    <a:pt x="14581" y="4174"/>
                  </a:lnTo>
                  <a:lnTo>
                    <a:pt x="14534" y="4070"/>
                  </a:lnTo>
                  <a:lnTo>
                    <a:pt x="14451" y="4048"/>
                  </a:lnTo>
                  <a:lnTo>
                    <a:pt x="14384" y="3982"/>
                  </a:lnTo>
                  <a:lnTo>
                    <a:pt x="14380" y="3875"/>
                  </a:lnTo>
                  <a:lnTo>
                    <a:pt x="14437" y="3743"/>
                  </a:lnTo>
                  <a:lnTo>
                    <a:pt x="14496" y="3639"/>
                  </a:lnTo>
                  <a:lnTo>
                    <a:pt x="14589" y="3529"/>
                  </a:lnTo>
                  <a:lnTo>
                    <a:pt x="14644" y="3420"/>
                  </a:lnTo>
                  <a:lnTo>
                    <a:pt x="14712" y="3355"/>
                  </a:lnTo>
                  <a:lnTo>
                    <a:pt x="14846" y="3290"/>
                  </a:lnTo>
                  <a:lnTo>
                    <a:pt x="14960" y="3224"/>
                  </a:lnTo>
                  <a:lnTo>
                    <a:pt x="15117" y="3068"/>
                  </a:lnTo>
                  <a:lnTo>
                    <a:pt x="15265" y="2971"/>
                  </a:lnTo>
                  <a:lnTo>
                    <a:pt x="15367" y="2891"/>
                  </a:lnTo>
                  <a:lnTo>
                    <a:pt x="15479" y="2833"/>
                  </a:lnTo>
                  <a:lnTo>
                    <a:pt x="15627" y="2760"/>
                  </a:lnTo>
                  <a:lnTo>
                    <a:pt x="15801" y="2672"/>
                  </a:lnTo>
                  <a:lnTo>
                    <a:pt x="15902" y="2616"/>
                  </a:lnTo>
                  <a:lnTo>
                    <a:pt x="15953" y="2544"/>
                  </a:lnTo>
                  <a:lnTo>
                    <a:pt x="15902" y="2480"/>
                  </a:lnTo>
                  <a:lnTo>
                    <a:pt x="15942" y="2320"/>
                  </a:lnTo>
                  <a:lnTo>
                    <a:pt x="16029" y="2276"/>
                  </a:lnTo>
                  <a:lnTo>
                    <a:pt x="16111" y="2336"/>
                  </a:lnTo>
                  <a:lnTo>
                    <a:pt x="16338" y="2329"/>
                  </a:lnTo>
                  <a:lnTo>
                    <a:pt x="16515" y="2242"/>
                  </a:lnTo>
                  <a:lnTo>
                    <a:pt x="16662" y="2213"/>
                  </a:lnTo>
                  <a:lnTo>
                    <a:pt x="16803" y="2154"/>
                  </a:lnTo>
                  <a:lnTo>
                    <a:pt x="16958" y="2088"/>
                  </a:lnTo>
                  <a:lnTo>
                    <a:pt x="16928" y="1994"/>
                  </a:lnTo>
                  <a:lnTo>
                    <a:pt x="16828" y="1852"/>
                  </a:lnTo>
                  <a:lnTo>
                    <a:pt x="16746" y="1775"/>
                  </a:lnTo>
                  <a:lnTo>
                    <a:pt x="16786" y="1685"/>
                  </a:lnTo>
                  <a:lnTo>
                    <a:pt x="16894" y="1649"/>
                  </a:lnTo>
                  <a:lnTo>
                    <a:pt x="17022" y="1728"/>
                  </a:lnTo>
                  <a:cubicBezTo>
                    <a:pt x="17065" y="1745"/>
                    <a:pt x="17109" y="1754"/>
                    <a:pt x="17154" y="1754"/>
                  </a:cubicBezTo>
                  <a:cubicBezTo>
                    <a:pt x="17193" y="1754"/>
                    <a:pt x="17232" y="1748"/>
                    <a:pt x="17270" y="1735"/>
                  </a:cubicBezTo>
                  <a:lnTo>
                    <a:pt x="17369" y="1675"/>
                  </a:lnTo>
                  <a:lnTo>
                    <a:pt x="17463" y="1580"/>
                  </a:lnTo>
                  <a:lnTo>
                    <a:pt x="17617" y="1551"/>
                  </a:lnTo>
                  <a:lnTo>
                    <a:pt x="17797" y="1546"/>
                  </a:lnTo>
                  <a:lnTo>
                    <a:pt x="17945" y="1517"/>
                  </a:lnTo>
                  <a:cubicBezTo>
                    <a:pt x="18025" y="1530"/>
                    <a:pt x="18106" y="1530"/>
                    <a:pt x="18186" y="1517"/>
                  </a:cubicBezTo>
                  <a:cubicBezTo>
                    <a:pt x="18230" y="1510"/>
                    <a:pt x="18274" y="1499"/>
                    <a:pt x="18316" y="1480"/>
                  </a:cubicBezTo>
                  <a:cubicBezTo>
                    <a:pt x="18379" y="1453"/>
                    <a:pt x="18437" y="1411"/>
                    <a:pt x="18487" y="1357"/>
                  </a:cubicBezTo>
                  <a:lnTo>
                    <a:pt x="18576" y="1269"/>
                  </a:lnTo>
                  <a:lnTo>
                    <a:pt x="18679" y="1133"/>
                  </a:lnTo>
                  <a:lnTo>
                    <a:pt x="18740" y="1033"/>
                  </a:lnTo>
                  <a:lnTo>
                    <a:pt x="18827" y="887"/>
                  </a:lnTo>
                  <a:lnTo>
                    <a:pt x="18865" y="773"/>
                  </a:lnTo>
                  <a:lnTo>
                    <a:pt x="18842" y="683"/>
                  </a:lnTo>
                  <a:lnTo>
                    <a:pt x="18706" y="662"/>
                  </a:lnTo>
                  <a:lnTo>
                    <a:pt x="18611" y="642"/>
                  </a:lnTo>
                  <a:lnTo>
                    <a:pt x="18371" y="642"/>
                  </a:lnTo>
                  <a:lnTo>
                    <a:pt x="18303" y="678"/>
                  </a:lnTo>
                  <a:lnTo>
                    <a:pt x="18196" y="812"/>
                  </a:lnTo>
                  <a:lnTo>
                    <a:pt x="18035" y="1029"/>
                  </a:lnTo>
                  <a:lnTo>
                    <a:pt x="17939" y="1072"/>
                  </a:lnTo>
                  <a:lnTo>
                    <a:pt x="17774" y="1203"/>
                  </a:lnTo>
                  <a:lnTo>
                    <a:pt x="17708" y="1283"/>
                  </a:lnTo>
                  <a:lnTo>
                    <a:pt x="17630" y="1324"/>
                  </a:lnTo>
                  <a:lnTo>
                    <a:pt x="17575" y="1297"/>
                  </a:lnTo>
                  <a:lnTo>
                    <a:pt x="17456" y="1210"/>
                  </a:lnTo>
                  <a:lnTo>
                    <a:pt x="17478" y="1123"/>
                  </a:lnTo>
                  <a:lnTo>
                    <a:pt x="17579" y="987"/>
                  </a:lnTo>
                  <a:lnTo>
                    <a:pt x="17620" y="848"/>
                  </a:lnTo>
                  <a:lnTo>
                    <a:pt x="17580" y="746"/>
                  </a:lnTo>
                  <a:lnTo>
                    <a:pt x="17480" y="713"/>
                  </a:lnTo>
                  <a:lnTo>
                    <a:pt x="17389" y="669"/>
                  </a:lnTo>
                  <a:lnTo>
                    <a:pt x="17377" y="770"/>
                  </a:lnTo>
                  <a:lnTo>
                    <a:pt x="17275" y="843"/>
                  </a:lnTo>
                  <a:lnTo>
                    <a:pt x="17223" y="719"/>
                  </a:lnTo>
                  <a:lnTo>
                    <a:pt x="17188" y="550"/>
                  </a:lnTo>
                  <a:lnTo>
                    <a:pt x="17158" y="474"/>
                  </a:lnTo>
                  <a:lnTo>
                    <a:pt x="17158" y="393"/>
                  </a:lnTo>
                  <a:lnTo>
                    <a:pt x="17262" y="250"/>
                  </a:lnTo>
                  <a:lnTo>
                    <a:pt x="17279" y="137"/>
                  </a:lnTo>
                  <a:lnTo>
                    <a:pt x="17211" y="42"/>
                  </a:lnTo>
                  <a:lnTo>
                    <a:pt x="17121" y="0"/>
                  </a:lnTo>
                  <a:lnTo>
                    <a:pt x="16997" y="69"/>
                  </a:lnTo>
                  <a:lnTo>
                    <a:pt x="16878" y="193"/>
                  </a:lnTo>
                  <a:lnTo>
                    <a:pt x="16739" y="264"/>
                  </a:lnTo>
                  <a:lnTo>
                    <a:pt x="16601" y="308"/>
                  </a:lnTo>
                  <a:lnTo>
                    <a:pt x="16495" y="385"/>
                  </a:lnTo>
                  <a:lnTo>
                    <a:pt x="16478" y="478"/>
                  </a:lnTo>
                  <a:lnTo>
                    <a:pt x="16580" y="499"/>
                  </a:lnTo>
                  <a:lnTo>
                    <a:pt x="16696" y="652"/>
                  </a:lnTo>
                  <a:lnTo>
                    <a:pt x="16774" y="698"/>
                  </a:lnTo>
                  <a:lnTo>
                    <a:pt x="16711" y="834"/>
                  </a:lnTo>
                  <a:lnTo>
                    <a:pt x="16611" y="914"/>
                  </a:lnTo>
                  <a:lnTo>
                    <a:pt x="16484" y="970"/>
                  </a:lnTo>
                  <a:lnTo>
                    <a:pt x="16336" y="992"/>
                  </a:lnTo>
                  <a:lnTo>
                    <a:pt x="16211" y="1072"/>
                  </a:lnTo>
                  <a:lnTo>
                    <a:pt x="16065" y="1208"/>
                  </a:lnTo>
                  <a:lnTo>
                    <a:pt x="15938" y="1300"/>
                  </a:lnTo>
                  <a:lnTo>
                    <a:pt x="15900" y="1403"/>
                  </a:lnTo>
                  <a:lnTo>
                    <a:pt x="15840" y="1405"/>
                  </a:lnTo>
                  <a:lnTo>
                    <a:pt x="15806" y="1296"/>
                  </a:lnTo>
                  <a:lnTo>
                    <a:pt x="15726" y="1252"/>
                  </a:lnTo>
                  <a:lnTo>
                    <a:pt x="15631" y="1267"/>
                  </a:lnTo>
                  <a:lnTo>
                    <a:pt x="15605" y="1192"/>
                  </a:lnTo>
                  <a:cubicBezTo>
                    <a:pt x="15584" y="1165"/>
                    <a:pt x="15559" y="1144"/>
                    <a:pt x="15531" y="1131"/>
                  </a:cubicBezTo>
                  <a:cubicBezTo>
                    <a:pt x="15512" y="1122"/>
                    <a:pt x="15491" y="1117"/>
                    <a:pt x="15471" y="1117"/>
                  </a:cubicBezTo>
                  <a:lnTo>
                    <a:pt x="15344" y="1117"/>
                  </a:lnTo>
                  <a:lnTo>
                    <a:pt x="15199" y="1177"/>
                  </a:lnTo>
                  <a:lnTo>
                    <a:pt x="15108" y="1170"/>
                  </a:lnTo>
                  <a:lnTo>
                    <a:pt x="14956" y="1162"/>
                  </a:lnTo>
                  <a:lnTo>
                    <a:pt x="14865" y="1119"/>
                  </a:lnTo>
                  <a:cubicBezTo>
                    <a:pt x="14833" y="1105"/>
                    <a:pt x="14801" y="1091"/>
                    <a:pt x="14769" y="1075"/>
                  </a:cubicBezTo>
                  <a:cubicBezTo>
                    <a:pt x="14722" y="1053"/>
                    <a:pt x="14676" y="1028"/>
                    <a:pt x="14628" y="1010"/>
                  </a:cubicBezTo>
                  <a:cubicBezTo>
                    <a:pt x="14586" y="993"/>
                    <a:pt x="14542" y="981"/>
                    <a:pt x="14498" y="973"/>
                  </a:cubicBezTo>
                  <a:lnTo>
                    <a:pt x="14362" y="995"/>
                  </a:lnTo>
                  <a:lnTo>
                    <a:pt x="14227" y="1051"/>
                  </a:lnTo>
                  <a:lnTo>
                    <a:pt x="14126" y="1073"/>
                  </a:lnTo>
                  <a:lnTo>
                    <a:pt x="14007" y="1095"/>
                  </a:lnTo>
                  <a:lnTo>
                    <a:pt x="13915" y="1160"/>
                  </a:lnTo>
                  <a:lnTo>
                    <a:pt x="13864" y="1223"/>
                  </a:lnTo>
                  <a:lnTo>
                    <a:pt x="13791" y="1318"/>
                  </a:lnTo>
                  <a:cubicBezTo>
                    <a:pt x="13779" y="1341"/>
                    <a:pt x="13766" y="1364"/>
                    <a:pt x="13753" y="1386"/>
                  </a:cubicBezTo>
                  <a:cubicBezTo>
                    <a:pt x="13728" y="1427"/>
                    <a:pt x="13701" y="1467"/>
                    <a:pt x="13670" y="1500"/>
                  </a:cubicBezTo>
                  <a:cubicBezTo>
                    <a:pt x="13638" y="1533"/>
                    <a:pt x="13603" y="1560"/>
                    <a:pt x="13565" y="1580"/>
                  </a:cubicBezTo>
                  <a:lnTo>
                    <a:pt x="13469" y="1480"/>
                  </a:lnTo>
                  <a:lnTo>
                    <a:pt x="13459" y="1310"/>
                  </a:lnTo>
                  <a:lnTo>
                    <a:pt x="13425" y="1176"/>
                  </a:lnTo>
                  <a:lnTo>
                    <a:pt x="13378" y="1120"/>
                  </a:lnTo>
                  <a:lnTo>
                    <a:pt x="13268" y="1101"/>
                  </a:lnTo>
                  <a:lnTo>
                    <a:pt x="13148" y="1115"/>
                  </a:lnTo>
                  <a:lnTo>
                    <a:pt x="13089" y="1183"/>
                  </a:lnTo>
                  <a:lnTo>
                    <a:pt x="13018" y="1183"/>
                  </a:lnTo>
                  <a:lnTo>
                    <a:pt x="12818" y="1192"/>
                  </a:lnTo>
                  <a:lnTo>
                    <a:pt x="12642" y="1192"/>
                  </a:lnTo>
                  <a:lnTo>
                    <a:pt x="12500" y="1104"/>
                  </a:lnTo>
                  <a:lnTo>
                    <a:pt x="12494" y="1027"/>
                  </a:lnTo>
                  <a:lnTo>
                    <a:pt x="12560" y="956"/>
                  </a:lnTo>
                  <a:lnTo>
                    <a:pt x="12650" y="915"/>
                  </a:lnTo>
                  <a:lnTo>
                    <a:pt x="12674" y="840"/>
                  </a:lnTo>
                  <a:lnTo>
                    <a:pt x="12555" y="840"/>
                  </a:lnTo>
                  <a:lnTo>
                    <a:pt x="12364" y="876"/>
                  </a:lnTo>
                  <a:lnTo>
                    <a:pt x="12266" y="825"/>
                  </a:lnTo>
                  <a:lnTo>
                    <a:pt x="12129" y="723"/>
                  </a:lnTo>
                  <a:lnTo>
                    <a:pt x="11999" y="650"/>
                  </a:lnTo>
                  <a:lnTo>
                    <a:pt x="11913" y="614"/>
                  </a:lnTo>
                  <a:lnTo>
                    <a:pt x="11760" y="572"/>
                  </a:lnTo>
                  <a:lnTo>
                    <a:pt x="11642" y="550"/>
                  </a:lnTo>
                  <a:lnTo>
                    <a:pt x="11514" y="550"/>
                  </a:lnTo>
                  <a:lnTo>
                    <a:pt x="11415" y="558"/>
                  </a:lnTo>
                  <a:lnTo>
                    <a:pt x="11319" y="601"/>
                  </a:lnTo>
                  <a:lnTo>
                    <a:pt x="11143" y="637"/>
                  </a:lnTo>
                  <a:lnTo>
                    <a:pt x="11018" y="616"/>
                  </a:lnTo>
                  <a:lnTo>
                    <a:pt x="10847" y="514"/>
                  </a:lnTo>
                  <a:lnTo>
                    <a:pt x="10762" y="449"/>
                  </a:lnTo>
                  <a:lnTo>
                    <a:pt x="10681" y="458"/>
                  </a:lnTo>
                  <a:lnTo>
                    <a:pt x="10573" y="509"/>
                  </a:lnTo>
                  <a:lnTo>
                    <a:pt x="10499" y="546"/>
                  </a:lnTo>
                  <a:lnTo>
                    <a:pt x="10376" y="524"/>
                  </a:lnTo>
                  <a:lnTo>
                    <a:pt x="10291" y="502"/>
                  </a:lnTo>
                  <a:lnTo>
                    <a:pt x="10121" y="517"/>
                  </a:lnTo>
                  <a:lnTo>
                    <a:pt x="9918" y="575"/>
                  </a:lnTo>
                  <a:lnTo>
                    <a:pt x="9714" y="655"/>
                  </a:lnTo>
                  <a:lnTo>
                    <a:pt x="9448" y="747"/>
                  </a:lnTo>
                  <a:lnTo>
                    <a:pt x="9329" y="769"/>
                  </a:lnTo>
                  <a:lnTo>
                    <a:pt x="8951" y="819"/>
                  </a:lnTo>
                  <a:lnTo>
                    <a:pt x="8616" y="776"/>
                  </a:lnTo>
                  <a:lnTo>
                    <a:pt x="8127" y="613"/>
                  </a:lnTo>
                  <a:lnTo>
                    <a:pt x="7941" y="509"/>
                  </a:lnTo>
                  <a:lnTo>
                    <a:pt x="7648" y="483"/>
                  </a:lnTo>
                  <a:lnTo>
                    <a:pt x="7075" y="407"/>
                  </a:lnTo>
                  <a:lnTo>
                    <a:pt x="6936" y="356"/>
                  </a:lnTo>
                  <a:lnTo>
                    <a:pt x="6817" y="290"/>
                  </a:lnTo>
                  <a:lnTo>
                    <a:pt x="6682" y="254"/>
                  </a:lnTo>
                  <a:lnTo>
                    <a:pt x="6466" y="217"/>
                  </a:lnTo>
                  <a:lnTo>
                    <a:pt x="6284" y="195"/>
                  </a:lnTo>
                  <a:lnTo>
                    <a:pt x="6126" y="188"/>
                  </a:lnTo>
                  <a:lnTo>
                    <a:pt x="5969" y="188"/>
                  </a:lnTo>
                  <a:lnTo>
                    <a:pt x="5690" y="225"/>
                  </a:lnTo>
                  <a:lnTo>
                    <a:pt x="5320" y="268"/>
                  </a:lnTo>
                  <a:lnTo>
                    <a:pt x="5074" y="361"/>
                  </a:lnTo>
                  <a:lnTo>
                    <a:pt x="4688" y="433"/>
                  </a:lnTo>
                  <a:lnTo>
                    <a:pt x="4586" y="477"/>
                  </a:lnTo>
                  <a:lnTo>
                    <a:pt x="4348" y="572"/>
                  </a:lnTo>
                  <a:lnTo>
                    <a:pt x="4054" y="701"/>
                  </a:lnTo>
                  <a:lnTo>
                    <a:pt x="3823" y="793"/>
                  </a:lnTo>
                  <a:lnTo>
                    <a:pt x="3588" y="866"/>
                  </a:lnTo>
                  <a:lnTo>
                    <a:pt x="3471" y="862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76" name="ïŝḷíḓé">
              <a:extLst>
                <a:ext uri="{FF2B5EF4-FFF2-40B4-BE49-F238E27FC236}">
                  <a16:creationId xmlns:a16="http://schemas.microsoft.com/office/drawing/2014/main" id="{784F6C74-FD21-4F8B-A6B3-131432156901}"/>
                </a:ext>
              </a:extLst>
            </p:cNvPr>
            <p:cNvSpPr/>
            <p:nvPr/>
          </p:nvSpPr>
          <p:spPr>
            <a:xfrm>
              <a:off x="2659645" y="1473576"/>
              <a:ext cx="486286" cy="175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34" y="1167"/>
                  </a:moveTo>
                  <a:lnTo>
                    <a:pt x="4811" y="2252"/>
                  </a:lnTo>
                  <a:lnTo>
                    <a:pt x="2967" y="4498"/>
                  </a:lnTo>
                  <a:lnTo>
                    <a:pt x="1963" y="5618"/>
                  </a:lnTo>
                  <a:lnTo>
                    <a:pt x="576" y="7014"/>
                  </a:lnTo>
                  <a:lnTo>
                    <a:pt x="80" y="8227"/>
                  </a:lnTo>
                  <a:lnTo>
                    <a:pt x="0" y="9312"/>
                  </a:lnTo>
                  <a:lnTo>
                    <a:pt x="451" y="10588"/>
                  </a:lnTo>
                  <a:lnTo>
                    <a:pt x="1016" y="11735"/>
                  </a:lnTo>
                  <a:cubicBezTo>
                    <a:pt x="1189" y="11851"/>
                    <a:pt x="1367" y="11914"/>
                    <a:pt x="1545" y="11921"/>
                  </a:cubicBezTo>
                  <a:cubicBezTo>
                    <a:pt x="2101" y="11944"/>
                    <a:pt x="2642" y="11441"/>
                    <a:pt x="3079" y="10495"/>
                  </a:cubicBezTo>
                  <a:lnTo>
                    <a:pt x="3970" y="9406"/>
                  </a:lnTo>
                  <a:lnTo>
                    <a:pt x="5427" y="8286"/>
                  </a:lnTo>
                  <a:lnTo>
                    <a:pt x="6330" y="8286"/>
                  </a:lnTo>
                  <a:lnTo>
                    <a:pt x="7392" y="10183"/>
                  </a:lnTo>
                  <a:lnTo>
                    <a:pt x="7965" y="10836"/>
                  </a:lnTo>
                  <a:lnTo>
                    <a:pt x="7774" y="11797"/>
                  </a:lnTo>
                  <a:lnTo>
                    <a:pt x="7111" y="12073"/>
                  </a:lnTo>
                  <a:cubicBezTo>
                    <a:pt x="6813" y="12042"/>
                    <a:pt x="6516" y="12011"/>
                    <a:pt x="6219" y="11980"/>
                  </a:cubicBezTo>
                  <a:cubicBezTo>
                    <a:pt x="5914" y="11948"/>
                    <a:pt x="5609" y="11917"/>
                    <a:pt x="5304" y="11886"/>
                  </a:cubicBezTo>
                  <a:lnTo>
                    <a:pt x="5201" y="13473"/>
                  </a:lnTo>
                  <a:lnTo>
                    <a:pt x="6409" y="14126"/>
                  </a:lnTo>
                  <a:cubicBezTo>
                    <a:pt x="6963" y="14051"/>
                    <a:pt x="7516" y="13958"/>
                    <a:pt x="8069" y="13846"/>
                  </a:cubicBezTo>
                  <a:cubicBezTo>
                    <a:pt x="8714" y="13716"/>
                    <a:pt x="9358" y="13560"/>
                    <a:pt x="10001" y="13380"/>
                  </a:cubicBezTo>
                  <a:lnTo>
                    <a:pt x="10642" y="15239"/>
                  </a:lnTo>
                  <a:lnTo>
                    <a:pt x="9896" y="15981"/>
                  </a:lnTo>
                  <a:cubicBezTo>
                    <a:pt x="9546" y="16191"/>
                    <a:pt x="9192" y="16347"/>
                    <a:pt x="8836" y="16448"/>
                  </a:cubicBezTo>
                  <a:cubicBezTo>
                    <a:pt x="7951" y="16697"/>
                    <a:pt x="7059" y="16604"/>
                    <a:pt x="6183" y="16172"/>
                  </a:cubicBezTo>
                  <a:lnTo>
                    <a:pt x="4831" y="16172"/>
                  </a:lnTo>
                  <a:lnTo>
                    <a:pt x="4764" y="17467"/>
                  </a:lnTo>
                  <a:lnTo>
                    <a:pt x="5860" y="18555"/>
                  </a:lnTo>
                  <a:lnTo>
                    <a:pt x="7450" y="19951"/>
                  </a:lnTo>
                  <a:lnTo>
                    <a:pt x="9207" y="21320"/>
                  </a:lnTo>
                  <a:lnTo>
                    <a:pt x="10369" y="21600"/>
                  </a:lnTo>
                  <a:lnTo>
                    <a:pt x="11950" y="21507"/>
                  </a:lnTo>
                  <a:lnTo>
                    <a:pt x="13656" y="20231"/>
                  </a:lnTo>
                  <a:cubicBezTo>
                    <a:pt x="13887" y="19682"/>
                    <a:pt x="14168" y="19316"/>
                    <a:pt x="14469" y="19174"/>
                  </a:cubicBezTo>
                  <a:cubicBezTo>
                    <a:pt x="14818" y="19009"/>
                    <a:pt x="15172" y="19150"/>
                    <a:pt x="15519" y="19329"/>
                  </a:cubicBezTo>
                  <a:cubicBezTo>
                    <a:pt x="15975" y="19564"/>
                    <a:pt x="16427" y="19863"/>
                    <a:pt x="16872" y="20224"/>
                  </a:cubicBezTo>
                  <a:lnTo>
                    <a:pt x="18689" y="19850"/>
                  </a:lnTo>
                  <a:lnTo>
                    <a:pt x="20146" y="18544"/>
                  </a:lnTo>
                  <a:lnTo>
                    <a:pt x="21195" y="17237"/>
                  </a:lnTo>
                  <a:lnTo>
                    <a:pt x="21600" y="15873"/>
                  </a:lnTo>
                  <a:lnTo>
                    <a:pt x="21374" y="15130"/>
                  </a:lnTo>
                  <a:cubicBezTo>
                    <a:pt x="21049" y="15131"/>
                    <a:pt x="20734" y="14814"/>
                    <a:pt x="20486" y="14235"/>
                  </a:cubicBezTo>
                  <a:cubicBezTo>
                    <a:pt x="20325" y="13859"/>
                    <a:pt x="20198" y="13383"/>
                    <a:pt x="20115" y="12847"/>
                  </a:cubicBezTo>
                  <a:cubicBezTo>
                    <a:pt x="20094" y="12509"/>
                    <a:pt x="20094" y="12163"/>
                    <a:pt x="20115" y="11824"/>
                  </a:cubicBezTo>
                  <a:cubicBezTo>
                    <a:pt x="20168" y="10953"/>
                    <a:pt x="20353" y="10185"/>
                    <a:pt x="20623" y="9709"/>
                  </a:cubicBezTo>
                  <a:lnTo>
                    <a:pt x="21199" y="6443"/>
                  </a:lnTo>
                  <a:lnTo>
                    <a:pt x="21301" y="5513"/>
                  </a:lnTo>
                  <a:cubicBezTo>
                    <a:pt x="21336" y="5080"/>
                    <a:pt x="21268" y="4633"/>
                    <a:pt x="21131" y="4397"/>
                  </a:cubicBezTo>
                  <a:cubicBezTo>
                    <a:pt x="20903" y="4004"/>
                    <a:pt x="20627" y="4349"/>
                    <a:pt x="20376" y="4646"/>
                  </a:cubicBezTo>
                  <a:cubicBezTo>
                    <a:pt x="20058" y="5024"/>
                    <a:pt x="19716" y="5284"/>
                    <a:pt x="19439" y="5860"/>
                  </a:cubicBezTo>
                  <a:cubicBezTo>
                    <a:pt x="19169" y="6418"/>
                    <a:pt x="18986" y="7219"/>
                    <a:pt x="18761" y="7909"/>
                  </a:cubicBezTo>
                  <a:cubicBezTo>
                    <a:pt x="18530" y="8617"/>
                    <a:pt x="18255" y="9207"/>
                    <a:pt x="17949" y="9651"/>
                  </a:cubicBezTo>
                  <a:lnTo>
                    <a:pt x="17192" y="8997"/>
                  </a:lnTo>
                  <a:cubicBezTo>
                    <a:pt x="17245" y="8451"/>
                    <a:pt x="17264" y="7885"/>
                    <a:pt x="17249" y="7321"/>
                  </a:cubicBezTo>
                  <a:cubicBezTo>
                    <a:pt x="17234" y="6788"/>
                    <a:pt x="17188" y="6264"/>
                    <a:pt x="17113" y="5770"/>
                  </a:cubicBezTo>
                  <a:lnTo>
                    <a:pt x="16235" y="5863"/>
                  </a:lnTo>
                  <a:lnTo>
                    <a:pt x="15637" y="7539"/>
                  </a:lnTo>
                  <a:lnTo>
                    <a:pt x="14936" y="7349"/>
                  </a:lnTo>
                  <a:lnTo>
                    <a:pt x="14394" y="6820"/>
                  </a:lnTo>
                  <a:lnTo>
                    <a:pt x="13160" y="5925"/>
                  </a:lnTo>
                  <a:lnTo>
                    <a:pt x="12891" y="4996"/>
                  </a:lnTo>
                  <a:lnTo>
                    <a:pt x="12371" y="3658"/>
                  </a:lnTo>
                  <a:lnTo>
                    <a:pt x="11460" y="2356"/>
                  </a:lnTo>
                  <a:lnTo>
                    <a:pt x="10150" y="1298"/>
                  </a:lnTo>
                  <a:lnTo>
                    <a:pt x="9103" y="649"/>
                  </a:lnTo>
                  <a:lnTo>
                    <a:pt x="8371" y="2"/>
                  </a:lnTo>
                  <a:lnTo>
                    <a:pt x="7461" y="0"/>
                  </a:lnTo>
                  <a:lnTo>
                    <a:pt x="6933" y="376"/>
                  </a:lnTo>
                  <a:lnTo>
                    <a:pt x="5634" y="1167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77" name="í$ḻïḑe">
              <a:extLst>
                <a:ext uri="{FF2B5EF4-FFF2-40B4-BE49-F238E27FC236}">
                  <a16:creationId xmlns:a16="http://schemas.microsoft.com/office/drawing/2014/main" id="{83192F97-F7AF-44DF-8A82-F90276B145B6}"/>
                </a:ext>
              </a:extLst>
            </p:cNvPr>
            <p:cNvSpPr/>
            <p:nvPr/>
          </p:nvSpPr>
          <p:spPr>
            <a:xfrm>
              <a:off x="3184375" y="1615331"/>
              <a:ext cx="84303" cy="41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70" y="2473"/>
                  </a:moveTo>
                  <a:lnTo>
                    <a:pt x="5361" y="4164"/>
                  </a:lnTo>
                  <a:lnTo>
                    <a:pt x="2017" y="7047"/>
                  </a:lnTo>
                  <a:lnTo>
                    <a:pt x="0" y="10954"/>
                  </a:lnTo>
                  <a:lnTo>
                    <a:pt x="2552" y="17693"/>
                  </a:lnTo>
                  <a:lnTo>
                    <a:pt x="5850" y="21600"/>
                  </a:lnTo>
                  <a:cubicBezTo>
                    <a:pt x="7389" y="21202"/>
                    <a:pt x="8897" y="20415"/>
                    <a:pt x="10337" y="19256"/>
                  </a:cubicBezTo>
                  <a:cubicBezTo>
                    <a:pt x="12339" y="17645"/>
                    <a:pt x="14178" y="15341"/>
                    <a:pt x="16135" y="13527"/>
                  </a:cubicBezTo>
                  <a:cubicBezTo>
                    <a:pt x="17883" y="11907"/>
                    <a:pt x="19716" y="10684"/>
                    <a:pt x="21600" y="9880"/>
                  </a:cubicBezTo>
                  <a:lnTo>
                    <a:pt x="21014" y="4151"/>
                  </a:lnTo>
                  <a:lnTo>
                    <a:pt x="17112" y="2719"/>
                  </a:lnTo>
                  <a:lnTo>
                    <a:pt x="14661" y="0"/>
                  </a:lnTo>
                  <a:lnTo>
                    <a:pt x="10670" y="2473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78" name="íṣlîḓé">
              <a:extLst>
                <a:ext uri="{FF2B5EF4-FFF2-40B4-BE49-F238E27FC236}">
                  <a16:creationId xmlns:a16="http://schemas.microsoft.com/office/drawing/2014/main" id="{43D82AE8-4DED-4A9C-8C2F-F42AC51BAFA4}"/>
                </a:ext>
              </a:extLst>
            </p:cNvPr>
            <p:cNvSpPr/>
            <p:nvPr/>
          </p:nvSpPr>
          <p:spPr>
            <a:xfrm>
              <a:off x="3215588" y="1484505"/>
              <a:ext cx="150776" cy="76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55" y="8070"/>
                  </a:moveTo>
                  <a:lnTo>
                    <a:pt x="7801" y="11552"/>
                  </a:lnTo>
                  <a:lnTo>
                    <a:pt x="5516" y="10656"/>
                  </a:lnTo>
                  <a:lnTo>
                    <a:pt x="2915" y="8883"/>
                  </a:lnTo>
                  <a:lnTo>
                    <a:pt x="484" y="9938"/>
                  </a:lnTo>
                  <a:lnTo>
                    <a:pt x="0" y="12339"/>
                  </a:lnTo>
                  <a:lnTo>
                    <a:pt x="2322" y="13819"/>
                  </a:lnTo>
                  <a:lnTo>
                    <a:pt x="4989" y="16372"/>
                  </a:lnTo>
                  <a:lnTo>
                    <a:pt x="6259" y="21600"/>
                  </a:lnTo>
                  <a:lnTo>
                    <a:pt x="8764" y="21166"/>
                  </a:lnTo>
                  <a:lnTo>
                    <a:pt x="11419" y="18835"/>
                  </a:lnTo>
                  <a:lnTo>
                    <a:pt x="13595" y="17559"/>
                  </a:lnTo>
                  <a:lnTo>
                    <a:pt x="16209" y="16717"/>
                  </a:lnTo>
                  <a:lnTo>
                    <a:pt x="18103" y="12039"/>
                  </a:lnTo>
                  <a:lnTo>
                    <a:pt x="18868" y="8289"/>
                  </a:lnTo>
                  <a:lnTo>
                    <a:pt x="21600" y="2573"/>
                  </a:lnTo>
                  <a:lnTo>
                    <a:pt x="21345" y="797"/>
                  </a:lnTo>
                  <a:lnTo>
                    <a:pt x="19965" y="0"/>
                  </a:lnTo>
                  <a:lnTo>
                    <a:pt x="18121" y="1761"/>
                  </a:lnTo>
                  <a:lnTo>
                    <a:pt x="15430" y="3083"/>
                  </a:lnTo>
                  <a:cubicBezTo>
                    <a:pt x="14909" y="2790"/>
                    <a:pt x="14357" y="2790"/>
                    <a:pt x="13836" y="3083"/>
                  </a:cubicBezTo>
                  <a:cubicBezTo>
                    <a:pt x="13246" y="3416"/>
                    <a:pt x="12725" y="4109"/>
                    <a:pt x="12352" y="5060"/>
                  </a:cubicBezTo>
                  <a:lnTo>
                    <a:pt x="9855" y="807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79" name="îšļíďê">
              <a:extLst>
                <a:ext uri="{FF2B5EF4-FFF2-40B4-BE49-F238E27FC236}">
                  <a16:creationId xmlns:a16="http://schemas.microsoft.com/office/drawing/2014/main" id="{11301794-4396-4B41-87B1-16718F205DB7}"/>
                </a:ext>
              </a:extLst>
            </p:cNvPr>
            <p:cNvSpPr/>
            <p:nvPr/>
          </p:nvSpPr>
          <p:spPr>
            <a:xfrm>
              <a:off x="3377772" y="1484037"/>
              <a:ext cx="117289" cy="51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83" y="0"/>
                  </a:moveTo>
                  <a:lnTo>
                    <a:pt x="11928" y="3126"/>
                  </a:lnTo>
                  <a:lnTo>
                    <a:pt x="8108" y="3244"/>
                  </a:lnTo>
                  <a:lnTo>
                    <a:pt x="5428" y="5147"/>
                  </a:lnTo>
                  <a:lnTo>
                    <a:pt x="1745" y="9615"/>
                  </a:lnTo>
                  <a:lnTo>
                    <a:pt x="0" y="15547"/>
                  </a:lnTo>
                  <a:lnTo>
                    <a:pt x="588" y="20642"/>
                  </a:lnTo>
                  <a:lnTo>
                    <a:pt x="3255" y="21600"/>
                  </a:lnTo>
                  <a:lnTo>
                    <a:pt x="5550" y="17130"/>
                  </a:lnTo>
                  <a:lnTo>
                    <a:pt x="11731" y="15960"/>
                  </a:lnTo>
                  <a:lnTo>
                    <a:pt x="16226" y="17237"/>
                  </a:lnTo>
                  <a:lnTo>
                    <a:pt x="19914" y="14058"/>
                  </a:lnTo>
                  <a:lnTo>
                    <a:pt x="21459" y="10547"/>
                  </a:lnTo>
                  <a:lnTo>
                    <a:pt x="21600" y="3750"/>
                  </a:lnTo>
                  <a:lnTo>
                    <a:pt x="20248" y="1848"/>
                  </a:lnTo>
                  <a:lnTo>
                    <a:pt x="16283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80" name="îśľiďé">
              <a:extLst>
                <a:ext uri="{FF2B5EF4-FFF2-40B4-BE49-F238E27FC236}">
                  <a16:creationId xmlns:a16="http://schemas.microsoft.com/office/drawing/2014/main" id="{775ABAFD-6B55-4270-B465-AEC17575D124}"/>
                </a:ext>
              </a:extLst>
            </p:cNvPr>
            <p:cNvSpPr/>
            <p:nvPr/>
          </p:nvSpPr>
          <p:spPr>
            <a:xfrm>
              <a:off x="3537340" y="1418200"/>
              <a:ext cx="289161" cy="66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8" y="93"/>
                  </a:moveTo>
                  <a:lnTo>
                    <a:pt x="2736" y="1503"/>
                  </a:lnTo>
                  <a:lnTo>
                    <a:pt x="1623" y="3591"/>
                  </a:lnTo>
                  <a:lnTo>
                    <a:pt x="622" y="6051"/>
                  </a:lnTo>
                  <a:lnTo>
                    <a:pt x="0" y="11309"/>
                  </a:lnTo>
                  <a:cubicBezTo>
                    <a:pt x="23" y="12625"/>
                    <a:pt x="147" y="13870"/>
                    <a:pt x="350" y="14850"/>
                  </a:cubicBezTo>
                  <a:cubicBezTo>
                    <a:pt x="1005" y="17999"/>
                    <a:pt x="2162" y="17761"/>
                    <a:pt x="2744" y="14356"/>
                  </a:cubicBezTo>
                  <a:lnTo>
                    <a:pt x="5745" y="14109"/>
                  </a:lnTo>
                  <a:lnTo>
                    <a:pt x="6941" y="15344"/>
                  </a:lnTo>
                  <a:lnTo>
                    <a:pt x="7732" y="17545"/>
                  </a:lnTo>
                  <a:lnTo>
                    <a:pt x="11998" y="18080"/>
                  </a:lnTo>
                  <a:lnTo>
                    <a:pt x="14484" y="17092"/>
                  </a:lnTo>
                  <a:lnTo>
                    <a:pt x="15087" y="21600"/>
                  </a:lnTo>
                  <a:lnTo>
                    <a:pt x="16550" y="21600"/>
                  </a:lnTo>
                  <a:lnTo>
                    <a:pt x="17231" y="19140"/>
                  </a:lnTo>
                  <a:lnTo>
                    <a:pt x="18865" y="15518"/>
                  </a:lnTo>
                  <a:lnTo>
                    <a:pt x="20308" y="14036"/>
                  </a:lnTo>
                  <a:lnTo>
                    <a:pt x="21600" y="11412"/>
                  </a:lnTo>
                  <a:cubicBezTo>
                    <a:pt x="21334" y="10787"/>
                    <a:pt x="21058" y="10251"/>
                    <a:pt x="20774" y="9806"/>
                  </a:cubicBezTo>
                  <a:cubicBezTo>
                    <a:pt x="20288" y="9047"/>
                    <a:pt x="19783" y="8563"/>
                    <a:pt x="19275" y="8160"/>
                  </a:cubicBezTo>
                  <a:cubicBezTo>
                    <a:pt x="18598" y="7622"/>
                    <a:pt x="17913" y="7228"/>
                    <a:pt x="17224" y="7172"/>
                  </a:cubicBezTo>
                  <a:cubicBezTo>
                    <a:pt x="16485" y="7113"/>
                    <a:pt x="15746" y="7444"/>
                    <a:pt x="15026" y="8160"/>
                  </a:cubicBezTo>
                  <a:lnTo>
                    <a:pt x="12369" y="8407"/>
                  </a:lnTo>
                  <a:lnTo>
                    <a:pt x="10911" y="9394"/>
                  </a:lnTo>
                  <a:lnTo>
                    <a:pt x="8883" y="10619"/>
                  </a:lnTo>
                  <a:lnTo>
                    <a:pt x="7915" y="8232"/>
                  </a:lnTo>
                  <a:lnTo>
                    <a:pt x="5806" y="3786"/>
                  </a:lnTo>
                  <a:lnTo>
                    <a:pt x="5241" y="0"/>
                  </a:lnTo>
                  <a:lnTo>
                    <a:pt x="3838" y="93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81" name="íṧļïḍé">
              <a:extLst>
                <a:ext uri="{FF2B5EF4-FFF2-40B4-BE49-F238E27FC236}">
                  <a16:creationId xmlns:a16="http://schemas.microsoft.com/office/drawing/2014/main" id="{7DCE6C33-F94C-4215-88F4-D6486F865A29}"/>
                </a:ext>
              </a:extLst>
            </p:cNvPr>
            <p:cNvSpPr/>
            <p:nvPr/>
          </p:nvSpPr>
          <p:spPr>
            <a:xfrm>
              <a:off x="3672980" y="1247323"/>
              <a:ext cx="662519" cy="1878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61" y="13378"/>
                  </a:moveTo>
                  <a:lnTo>
                    <a:pt x="5088" y="13526"/>
                  </a:lnTo>
                  <a:lnTo>
                    <a:pt x="4669" y="12962"/>
                  </a:lnTo>
                  <a:lnTo>
                    <a:pt x="4219" y="12959"/>
                  </a:lnTo>
                  <a:lnTo>
                    <a:pt x="3753" y="12614"/>
                  </a:lnTo>
                  <a:lnTo>
                    <a:pt x="3243" y="12700"/>
                  </a:lnTo>
                  <a:lnTo>
                    <a:pt x="3001" y="13654"/>
                  </a:lnTo>
                  <a:lnTo>
                    <a:pt x="3447" y="14348"/>
                  </a:lnTo>
                  <a:lnTo>
                    <a:pt x="4117" y="13825"/>
                  </a:lnTo>
                  <a:lnTo>
                    <a:pt x="4612" y="14954"/>
                  </a:lnTo>
                  <a:lnTo>
                    <a:pt x="4247" y="16144"/>
                  </a:lnTo>
                  <a:lnTo>
                    <a:pt x="3401" y="16493"/>
                  </a:lnTo>
                  <a:lnTo>
                    <a:pt x="3037" y="17070"/>
                  </a:lnTo>
                  <a:lnTo>
                    <a:pt x="2338" y="17502"/>
                  </a:lnTo>
                  <a:lnTo>
                    <a:pt x="1089" y="17154"/>
                  </a:lnTo>
                  <a:lnTo>
                    <a:pt x="368" y="16144"/>
                  </a:lnTo>
                  <a:lnTo>
                    <a:pt x="0" y="16754"/>
                  </a:lnTo>
                  <a:lnTo>
                    <a:pt x="473" y="17680"/>
                  </a:lnTo>
                  <a:lnTo>
                    <a:pt x="1410" y="19248"/>
                  </a:lnTo>
                  <a:cubicBezTo>
                    <a:pt x="1564" y="19437"/>
                    <a:pt x="1722" y="19583"/>
                    <a:pt x="1882" y="19684"/>
                  </a:cubicBezTo>
                  <a:cubicBezTo>
                    <a:pt x="2315" y="19954"/>
                    <a:pt x="2758" y="19895"/>
                    <a:pt x="3184" y="19509"/>
                  </a:cubicBezTo>
                  <a:lnTo>
                    <a:pt x="4003" y="18899"/>
                  </a:lnTo>
                  <a:lnTo>
                    <a:pt x="4865" y="19684"/>
                  </a:lnTo>
                  <a:lnTo>
                    <a:pt x="5810" y="21600"/>
                  </a:lnTo>
                  <a:lnTo>
                    <a:pt x="6299" y="20087"/>
                  </a:lnTo>
                  <a:cubicBezTo>
                    <a:pt x="6564" y="19546"/>
                    <a:pt x="6838" y="19061"/>
                    <a:pt x="7119" y="18634"/>
                  </a:cubicBezTo>
                  <a:cubicBezTo>
                    <a:pt x="7498" y="18061"/>
                    <a:pt x="7889" y="17595"/>
                    <a:pt x="8288" y="17241"/>
                  </a:cubicBezTo>
                  <a:lnTo>
                    <a:pt x="8943" y="16573"/>
                  </a:lnTo>
                  <a:cubicBezTo>
                    <a:pt x="9325" y="16367"/>
                    <a:pt x="9696" y="15967"/>
                    <a:pt x="10045" y="15386"/>
                  </a:cubicBezTo>
                  <a:cubicBezTo>
                    <a:pt x="10339" y="14896"/>
                    <a:pt x="10614" y="14282"/>
                    <a:pt x="10865" y="13557"/>
                  </a:cubicBezTo>
                  <a:lnTo>
                    <a:pt x="11910" y="11553"/>
                  </a:lnTo>
                  <a:lnTo>
                    <a:pt x="12755" y="10329"/>
                  </a:lnTo>
                  <a:lnTo>
                    <a:pt x="14123" y="9460"/>
                  </a:lnTo>
                  <a:lnTo>
                    <a:pt x="15016" y="8853"/>
                  </a:lnTo>
                  <a:lnTo>
                    <a:pt x="16306" y="7600"/>
                  </a:lnTo>
                  <a:lnTo>
                    <a:pt x="17582" y="6587"/>
                  </a:lnTo>
                  <a:lnTo>
                    <a:pt x="19014" y="5139"/>
                  </a:lnTo>
                  <a:lnTo>
                    <a:pt x="20556" y="3047"/>
                  </a:lnTo>
                  <a:lnTo>
                    <a:pt x="21202" y="1453"/>
                  </a:lnTo>
                  <a:lnTo>
                    <a:pt x="21600" y="174"/>
                  </a:lnTo>
                  <a:lnTo>
                    <a:pt x="21294" y="0"/>
                  </a:lnTo>
                  <a:lnTo>
                    <a:pt x="20633" y="10"/>
                  </a:lnTo>
                  <a:lnTo>
                    <a:pt x="19151" y="1139"/>
                  </a:lnTo>
                  <a:cubicBezTo>
                    <a:pt x="18849" y="1367"/>
                    <a:pt x="18545" y="1570"/>
                    <a:pt x="18239" y="1749"/>
                  </a:cubicBezTo>
                  <a:cubicBezTo>
                    <a:pt x="17545" y="2156"/>
                    <a:pt x="16846" y="2436"/>
                    <a:pt x="16143" y="2588"/>
                  </a:cubicBezTo>
                  <a:lnTo>
                    <a:pt x="14478" y="2326"/>
                  </a:lnTo>
                  <a:lnTo>
                    <a:pt x="13302" y="2239"/>
                  </a:lnTo>
                  <a:lnTo>
                    <a:pt x="12681" y="2239"/>
                  </a:lnTo>
                  <a:lnTo>
                    <a:pt x="11912" y="2497"/>
                  </a:lnTo>
                  <a:lnTo>
                    <a:pt x="10970" y="2932"/>
                  </a:lnTo>
                  <a:cubicBezTo>
                    <a:pt x="10552" y="3620"/>
                    <a:pt x="10097" y="3995"/>
                    <a:pt x="9635" y="4036"/>
                  </a:cubicBezTo>
                  <a:cubicBezTo>
                    <a:pt x="9179" y="4076"/>
                    <a:pt x="8728" y="3788"/>
                    <a:pt x="8276" y="3600"/>
                  </a:cubicBezTo>
                  <a:cubicBezTo>
                    <a:pt x="7888" y="3439"/>
                    <a:pt x="7498" y="3352"/>
                    <a:pt x="7108" y="3339"/>
                  </a:cubicBezTo>
                  <a:lnTo>
                    <a:pt x="6305" y="3339"/>
                  </a:lnTo>
                  <a:lnTo>
                    <a:pt x="5909" y="3945"/>
                  </a:lnTo>
                  <a:lnTo>
                    <a:pt x="6356" y="4864"/>
                  </a:lnTo>
                  <a:lnTo>
                    <a:pt x="6967" y="5096"/>
                  </a:lnTo>
                  <a:cubicBezTo>
                    <a:pt x="7229" y="5258"/>
                    <a:pt x="7491" y="5403"/>
                    <a:pt x="7755" y="5531"/>
                  </a:cubicBezTo>
                  <a:cubicBezTo>
                    <a:pt x="8151" y="5725"/>
                    <a:pt x="8549" y="5880"/>
                    <a:pt x="8948" y="5996"/>
                  </a:cubicBezTo>
                  <a:cubicBezTo>
                    <a:pt x="9130" y="6050"/>
                    <a:pt x="9312" y="6050"/>
                    <a:pt x="9493" y="5996"/>
                  </a:cubicBezTo>
                  <a:cubicBezTo>
                    <a:pt x="9721" y="5928"/>
                    <a:pt x="9946" y="5776"/>
                    <a:pt x="10171" y="5648"/>
                  </a:cubicBezTo>
                  <a:cubicBezTo>
                    <a:pt x="10400" y="5517"/>
                    <a:pt x="10629" y="5411"/>
                    <a:pt x="10859" y="5328"/>
                  </a:cubicBezTo>
                  <a:lnTo>
                    <a:pt x="11646" y="6374"/>
                  </a:lnTo>
                  <a:lnTo>
                    <a:pt x="11398" y="7992"/>
                  </a:lnTo>
                  <a:lnTo>
                    <a:pt x="10289" y="8686"/>
                  </a:lnTo>
                  <a:cubicBezTo>
                    <a:pt x="9973" y="8994"/>
                    <a:pt x="9649" y="9198"/>
                    <a:pt x="9321" y="9296"/>
                  </a:cubicBezTo>
                  <a:cubicBezTo>
                    <a:pt x="8943" y="9409"/>
                    <a:pt x="8562" y="9380"/>
                    <a:pt x="8186" y="9209"/>
                  </a:cubicBezTo>
                  <a:lnTo>
                    <a:pt x="7166" y="9034"/>
                  </a:lnTo>
                  <a:cubicBezTo>
                    <a:pt x="6949" y="8622"/>
                    <a:pt x="6715" y="8329"/>
                    <a:pt x="6473" y="8167"/>
                  </a:cubicBezTo>
                  <a:cubicBezTo>
                    <a:pt x="6175" y="7967"/>
                    <a:pt x="5868" y="7967"/>
                    <a:pt x="5570" y="8167"/>
                  </a:cubicBezTo>
                  <a:lnTo>
                    <a:pt x="4985" y="8744"/>
                  </a:lnTo>
                  <a:lnTo>
                    <a:pt x="5399" y="10189"/>
                  </a:lnTo>
                  <a:lnTo>
                    <a:pt x="5614" y="11056"/>
                  </a:lnTo>
                  <a:lnTo>
                    <a:pt x="5762" y="12595"/>
                  </a:lnTo>
                  <a:lnTo>
                    <a:pt x="5561" y="13378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82" name="iṧḻîďé">
              <a:extLst>
                <a:ext uri="{FF2B5EF4-FFF2-40B4-BE49-F238E27FC236}">
                  <a16:creationId xmlns:a16="http://schemas.microsoft.com/office/drawing/2014/main" id="{039E95C0-4F75-4377-9999-A691E0390DF1}"/>
                </a:ext>
              </a:extLst>
            </p:cNvPr>
            <p:cNvSpPr/>
            <p:nvPr/>
          </p:nvSpPr>
          <p:spPr>
            <a:xfrm>
              <a:off x="4072085" y="1252852"/>
              <a:ext cx="1290276" cy="661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570" y="1596"/>
                  </a:moveTo>
                  <a:lnTo>
                    <a:pt x="3927" y="2113"/>
                  </a:lnTo>
                  <a:lnTo>
                    <a:pt x="2963" y="3015"/>
                  </a:lnTo>
                  <a:lnTo>
                    <a:pt x="2197" y="3378"/>
                  </a:lnTo>
                  <a:cubicBezTo>
                    <a:pt x="1959" y="3423"/>
                    <a:pt x="1720" y="3456"/>
                    <a:pt x="1481" y="3477"/>
                  </a:cubicBezTo>
                  <a:cubicBezTo>
                    <a:pt x="1325" y="3490"/>
                    <a:pt x="1168" y="3498"/>
                    <a:pt x="1012" y="3501"/>
                  </a:cubicBezTo>
                  <a:lnTo>
                    <a:pt x="480" y="3625"/>
                  </a:lnTo>
                  <a:lnTo>
                    <a:pt x="0" y="4046"/>
                  </a:lnTo>
                  <a:lnTo>
                    <a:pt x="205" y="4266"/>
                  </a:lnTo>
                  <a:lnTo>
                    <a:pt x="192" y="4578"/>
                  </a:lnTo>
                  <a:lnTo>
                    <a:pt x="145" y="4873"/>
                  </a:lnTo>
                  <a:lnTo>
                    <a:pt x="366" y="5235"/>
                  </a:lnTo>
                  <a:cubicBezTo>
                    <a:pt x="483" y="5325"/>
                    <a:pt x="606" y="5381"/>
                    <a:pt x="731" y="5399"/>
                  </a:cubicBezTo>
                  <a:cubicBezTo>
                    <a:pt x="871" y="5420"/>
                    <a:pt x="1012" y="5394"/>
                    <a:pt x="1152" y="5399"/>
                  </a:cubicBezTo>
                  <a:cubicBezTo>
                    <a:pt x="1276" y="5404"/>
                    <a:pt x="1400" y="5432"/>
                    <a:pt x="1522" y="5399"/>
                  </a:cubicBezTo>
                  <a:cubicBezTo>
                    <a:pt x="1649" y="5365"/>
                    <a:pt x="1769" y="5267"/>
                    <a:pt x="1892" y="5202"/>
                  </a:cubicBezTo>
                  <a:cubicBezTo>
                    <a:pt x="2058" y="5116"/>
                    <a:pt x="2231" y="5090"/>
                    <a:pt x="2402" y="5128"/>
                  </a:cubicBezTo>
                  <a:lnTo>
                    <a:pt x="2767" y="5276"/>
                  </a:lnTo>
                  <a:cubicBezTo>
                    <a:pt x="2900" y="5352"/>
                    <a:pt x="3033" y="5420"/>
                    <a:pt x="3167" y="5482"/>
                  </a:cubicBezTo>
                  <a:cubicBezTo>
                    <a:pt x="3243" y="5518"/>
                    <a:pt x="3319" y="5551"/>
                    <a:pt x="3395" y="5581"/>
                  </a:cubicBezTo>
                  <a:lnTo>
                    <a:pt x="3650" y="5902"/>
                  </a:lnTo>
                  <a:lnTo>
                    <a:pt x="4020" y="6514"/>
                  </a:lnTo>
                  <a:lnTo>
                    <a:pt x="4415" y="7659"/>
                  </a:lnTo>
                  <a:lnTo>
                    <a:pt x="4440" y="8450"/>
                  </a:lnTo>
                  <a:lnTo>
                    <a:pt x="4352" y="9024"/>
                  </a:lnTo>
                  <a:lnTo>
                    <a:pt x="4531" y="9485"/>
                  </a:lnTo>
                  <a:lnTo>
                    <a:pt x="4876" y="9749"/>
                  </a:lnTo>
                  <a:lnTo>
                    <a:pt x="5054" y="10490"/>
                  </a:lnTo>
                  <a:lnTo>
                    <a:pt x="5054" y="11980"/>
                  </a:lnTo>
                  <a:lnTo>
                    <a:pt x="4876" y="12838"/>
                  </a:lnTo>
                  <a:lnTo>
                    <a:pt x="4638" y="13183"/>
                  </a:lnTo>
                  <a:lnTo>
                    <a:pt x="3903" y="13807"/>
                  </a:lnTo>
                  <a:lnTo>
                    <a:pt x="3525" y="14343"/>
                  </a:lnTo>
                  <a:lnTo>
                    <a:pt x="3368" y="15002"/>
                  </a:lnTo>
                  <a:lnTo>
                    <a:pt x="3321" y="15677"/>
                  </a:lnTo>
                  <a:cubicBezTo>
                    <a:pt x="3404" y="15780"/>
                    <a:pt x="3470" y="15925"/>
                    <a:pt x="3512" y="16096"/>
                  </a:cubicBezTo>
                  <a:cubicBezTo>
                    <a:pt x="3580" y="16367"/>
                    <a:pt x="3585" y="16682"/>
                    <a:pt x="3525" y="16960"/>
                  </a:cubicBezTo>
                  <a:lnTo>
                    <a:pt x="3385" y="17619"/>
                  </a:lnTo>
                  <a:lnTo>
                    <a:pt x="3351" y="18130"/>
                  </a:lnTo>
                  <a:lnTo>
                    <a:pt x="3444" y="18881"/>
                  </a:lnTo>
                  <a:lnTo>
                    <a:pt x="3708" y="19400"/>
                  </a:lnTo>
                  <a:lnTo>
                    <a:pt x="4236" y="20174"/>
                  </a:lnTo>
                  <a:lnTo>
                    <a:pt x="4376" y="20719"/>
                  </a:lnTo>
                  <a:lnTo>
                    <a:pt x="4670" y="21057"/>
                  </a:lnTo>
                  <a:lnTo>
                    <a:pt x="4900" y="21337"/>
                  </a:lnTo>
                  <a:lnTo>
                    <a:pt x="5157" y="21600"/>
                  </a:lnTo>
                  <a:lnTo>
                    <a:pt x="5715" y="21600"/>
                  </a:lnTo>
                  <a:lnTo>
                    <a:pt x="6033" y="21031"/>
                  </a:lnTo>
                  <a:lnTo>
                    <a:pt x="6548" y="20355"/>
                  </a:lnTo>
                  <a:lnTo>
                    <a:pt x="6705" y="19796"/>
                  </a:lnTo>
                  <a:lnTo>
                    <a:pt x="6910" y="19062"/>
                  </a:lnTo>
                  <a:lnTo>
                    <a:pt x="7139" y="18519"/>
                  </a:lnTo>
                  <a:lnTo>
                    <a:pt x="7301" y="17868"/>
                  </a:lnTo>
                  <a:lnTo>
                    <a:pt x="7390" y="17406"/>
                  </a:lnTo>
                  <a:lnTo>
                    <a:pt x="7761" y="16591"/>
                  </a:lnTo>
                  <a:cubicBezTo>
                    <a:pt x="7873" y="16404"/>
                    <a:pt x="7997" y="16246"/>
                    <a:pt x="8131" y="16121"/>
                  </a:cubicBezTo>
                  <a:cubicBezTo>
                    <a:pt x="8328" y="15937"/>
                    <a:pt x="8542" y="15828"/>
                    <a:pt x="8761" y="15801"/>
                  </a:cubicBezTo>
                  <a:lnTo>
                    <a:pt x="9305" y="15727"/>
                  </a:lnTo>
                  <a:cubicBezTo>
                    <a:pt x="9405" y="15710"/>
                    <a:pt x="9504" y="15685"/>
                    <a:pt x="9603" y="15652"/>
                  </a:cubicBezTo>
                  <a:cubicBezTo>
                    <a:pt x="9812" y="15583"/>
                    <a:pt x="10017" y="15478"/>
                    <a:pt x="10216" y="15339"/>
                  </a:cubicBezTo>
                  <a:cubicBezTo>
                    <a:pt x="10289" y="15303"/>
                    <a:pt x="10361" y="15262"/>
                    <a:pt x="10433" y="15215"/>
                  </a:cubicBezTo>
                  <a:cubicBezTo>
                    <a:pt x="10645" y="15077"/>
                    <a:pt x="10849" y="14891"/>
                    <a:pt x="11040" y="14663"/>
                  </a:cubicBezTo>
                  <a:lnTo>
                    <a:pt x="11355" y="14177"/>
                  </a:lnTo>
                  <a:lnTo>
                    <a:pt x="11891" y="13522"/>
                  </a:lnTo>
                  <a:lnTo>
                    <a:pt x="12235" y="13078"/>
                  </a:lnTo>
                  <a:lnTo>
                    <a:pt x="12847" y="13004"/>
                  </a:lnTo>
                  <a:lnTo>
                    <a:pt x="13102" y="13144"/>
                  </a:lnTo>
                  <a:lnTo>
                    <a:pt x="13519" y="13218"/>
                  </a:lnTo>
                  <a:lnTo>
                    <a:pt x="13829" y="13053"/>
                  </a:lnTo>
                  <a:lnTo>
                    <a:pt x="14271" y="12814"/>
                  </a:lnTo>
                  <a:lnTo>
                    <a:pt x="14663" y="12566"/>
                  </a:lnTo>
                  <a:lnTo>
                    <a:pt x="15084" y="12467"/>
                  </a:lnTo>
                  <a:lnTo>
                    <a:pt x="15497" y="12402"/>
                  </a:lnTo>
                  <a:lnTo>
                    <a:pt x="15854" y="12327"/>
                  </a:lnTo>
                  <a:lnTo>
                    <a:pt x="16108" y="12327"/>
                  </a:lnTo>
                  <a:lnTo>
                    <a:pt x="16138" y="11701"/>
                  </a:lnTo>
                  <a:lnTo>
                    <a:pt x="15849" y="11379"/>
                  </a:lnTo>
                  <a:cubicBezTo>
                    <a:pt x="15736" y="11393"/>
                    <a:pt x="15622" y="11407"/>
                    <a:pt x="15509" y="11420"/>
                  </a:cubicBezTo>
                  <a:cubicBezTo>
                    <a:pt x="15303" y="11445"/>
                    <a:pt x="15098" y="11470"/>
                    <a:pt x="14892" y="11494"/>
                  </a:cubicBezTo>
                  <a:lnTo>
                    <a:pt x="14740" y="11123"/>
                  </a:lnTo>
                  <a:cubicBezTo>
                    <a:pt x="14769" y="10919"/>
                    <a:pt x="14851" y="10760"/>
                    <a:pt x="14956" y="10703"/>
                  </a:cubicBezTo>
                  <a:cubicBezTo>
                    <a:pt x="15099" y="10626"/>
                    <a:pt x="15250" y="10749"/>
                    <a:pt x="15322" y="11000"/>
                  </a:cubicBezTo>
                  <a:cubicBezTo>
                    <a:pt x="15374" y="10900"/>
                    <a:pt x="15405" y="10769"/>
                    <a:pt x="15412" y="10629"/>
                  </a:cubicBezTo>
                  <a:cubicBezTo>
                    <a:pt x="15424" y="10350"/>
                    <a:pt x="15341" y="10089"/>
                    <a:pt x="15207" y="9985"/>
                  </a:cubicBezTo>
                  <a:lnTo>
                    <a:pt x="15493" y="9515"/>
                  </a:lnTo>
                  <a:cubicBezTo>
                    <a:pt x="15637" y="9640"/>
                    <a:pt x="15768" y="9813"/>
                    <a:pt x="15880" y="10027"/>
                  </a:cubicBezTo>
                  <a:cubicBezTo>
                    <a:pt x="15998" y="10251"/>
                    <a:pt x="16093" y="10517"/>
                    <a:pt x="16160" y="10810"/>
                  </a:cubicBezTo>
                  <a:lnTo>
                    <a:pt x="16658" y="11082"/>
                  </a:lnTo>
                  <a:lnTo>
                    <a:pt x="16895" y="10959"/>
                  </a:lnTo>
                  <a:lnTo>
                    <a:pt x="17018" y="10515"/>
                  </a:lnTo>
                  <a:lnTo>
                    <a:pt x="16294" y="9855"/>
                  </a:lnTo>
                  <a:lnTo>
                    <a:pt x="16103" y="9419"/>
                  </a:lnTo>
                  <a:lnTo>
                    <a:pt x="15695" y="8999"/>
                  </a:lnTo>
                  <a:lnTo>
                    <a:pt x="15487" y="8406"/>
                  </a:lnTo>
                  <a:lnTo>
                    <a:pt x="15870" y="8134"/>
                  </a:lnTo>
                  <a:lnTo>
                    <a:pt x="16533" y="8547"/>
                  </a:lnTo>
                  <a:cubicBezTo>
                    <a:pt x="16596" y="8499"/>
                    <a:pt x="16659" y="8450"/>
                    <a:pt x="16721" y="8398"/>
                  </a:cubicBezTo>
                  <a:cubicBezTo>
                    <a:pt x="16929" y="8224"/>
                    <a:pt x="17132" y="8026"/>
                    <a:pt x="17328" y="7805"/>
                  </a:cubicBezTo>
                  <a:lnTo>
                    <a:pt x="17788" y="7319"/>
                  </a:lnTo>
                  <a:lnTo>
                    <a:pt x="18210" y="6429"/>
                  </a:lnTo>
                  <a:lnTo>
                    <a:pt x="18235" y="5884"/>
                  </a:lnTo>
                  <a:cubicBezTo>
                    <a:pt x="18303" y="5655"/>
                    <a:pt x="18399" y="5463"/>
                    <a:pt x="18515" y="5325"/>
                  </a:cubicBezTo>
                  <a:cubicBezTo>
                    <a:pt x="18632" y="5186"/>
                    <a:pt x="18765" y="5106"/>
                    <a:pt x="18902" y="5094"/>
                  </a:cubicBezTo>
                  <a:lnTo>
                    <a:pt x="18902" y="4509"/>
                  </a:lnTo>
                  <a:lnTo>
                    <a:pt x="18817" y="4263"/>
                  </a:lnTo>
                  <a:lnTo>
                    <a:pt x="18746" y="3869"/>
                  </a:lnTo>
                  <a:lnTo>
                    <a:pt x="18880" y="3190"/>
                  </a:lnTo>
                  <a:lnTo>
                    <a:pt x="19186" y="2499"/>
                  </a:lnTo>
                  <a:lnTo>
                    <a:pt x="19696" y="2178"/>
                  </a:lnTo>
                  <a:lnTo>
                    <a:pt x="20121" y="2202"/>
                  </a:lnTo>
                  <a:lnTo>
                    <a:pt x="20414" y="1856"/>
                  </a:lnTo>
                  <a:lnTo>
                    <a:pt x="21001" y="1881"/>
                  </a:lnTo>
                  <a:cubicBezTo>
                    <a:pt x="21065" y="1886"/>
                    <a:pt x="21130" y="1860"/>
                    <a:pt x="21188" y="1807"/>
                  </a:cubicBezTo>
                  <a:cubicBezTo>
                    <a:pt x="21269" y="1732"/>
                    <a:pt x="21335" y="1607"/>
                    <a:pt x="21375" y="1452"/>
                  </a:cubicBezTo>
                  <a:lnTo>
                    <a:pt x="21591" y="1348"/>
                  </a:lnTo>
                  <a:lnTo>
                    <a:pt x="21600" y="1011"/>
                  </a:lnTo>
                  <a:lnTo>
                    <a:pt x="21150" y="975"/>
                  </a:lnTo>
                  <a:cubicBezTo>
                    <a:pt x="20995" y="1003"/>
                    <a:pt x="20843" y="1062"/>
                    <a:pt x="20694" y="1151"/>
                  </a:cubicBezTo>
                  <a:cubicBezTo>
                    <a:pt x="20557" y="1233"/>
                    <a:pt x="20423" y="1342"/>
                    <a:pt x="20282" y="1390"/>
                  </a:cubicBezTo>
                  <a:cubicBezTo>
                    <a:pt x="20093" y="1454"/>
                    <a:pt x="19900" y="1411"/>
                    <a:pt x="19724" y="1265"/>
                  </a:cubicBezTo>
                  <a:cubicBezTo>
                    <a:pt x="19577" y="1262"/>
                    <a:pt x="19430" y="1212"/>
                    <a:pt x="19291" y="1117"/>
                  </a:cubicBezTo>
                  <a:cubicBezTo>
                    <a:pt x="19095" y="983"/>
                    <a:pt x="18917" y="763"/>
                    <a:pt x="18772" y="474"/>
                  </a:cubicBezTo>
                  <a:lnTo>
                    <a:pt x="18083" y="0"/>
                  </a:lnTo>
                  <a:lnTo>
                    <a:pt x="16508" y="3"/>
                  </a:lnTo>
                  <a:lnTo>
                    <a:pt x="15693" y="275"/>
                  </a:lnTo>
                  <a:lnTo>
                    <a:pt x="14944" y="531"/>
                  </a:lnTo>
                  <a:lnTo>
                    <a:pt x="14463" y="291"/>
                  </a:lnTo>
                  <a:lnTo>
                    <a:pt x="13875" y="143"/>
                  </a:lnTo>
                  <a:lnTo>
                    <a:pt x="13340" y="291"/>
                  </a:lnTo>
                  <a:lnTo>
                    <a:pt x="12195" y="653"/>
                  </a:lnTo>
                  <a:lnTo>
                    <a:pt x="10633" y="1133"/>
                  </a:lnTo>
                  <a:lnTo>
                    <a:pt x="9702" y="1133"/>
                  </a:lnTo>
                  <a:lnTo>
                    <a:pt x="8978" y="1388"/>
                  </a:lnTo>
                  <a:lnTo>
                    <a:pt x="8396" y="1388"/>
                  </a:lnTo>
                  <a:lnTo>
                    <a:pt x="7809" y="1141"/>
                  </a:lnTo>
                  <a:lnTo>
                    <a:pt x="7009" y="1092"/>
                  </a:lnTo>
                  <a:lnTo>
                    <a:pt x="6559" y="1002"/>
                  </a:lnTo>
                  <a:lnTo>
                    <a:pt x="5776" y="1002"/>
                  </a:lnTo>
                  <a:lnTo>
                    <a:pt x="5285" y="1142"/>
                  </a:lnTo>
                  <a:lnTo>
                    <a:pt x="4570" y="1596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83" name="ïSḷíde">
              <a:extLst>
                <a:ext uri="{FF2B5EF4-FFF2-40B4-BE49-F238E27FC236}">
                  <a16:creationId xmlns:a16="http://schemas.microsoft.com/office/drawing/2014/main" id="{FD6D08E9-D3A5-407A-939F-5645A6B288A1}"/>
                </a:ext>
              </a:extLst>
            </p:cNvPr>
            <p:cNvSpPr/>
            <p:nvPr/>
          </p:nvSpPr>
          <p:spPr>
            <a:xfrm>
              <a:off x="3479660" y="1494826"/>
              <a:ext cx="530890" cy="368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1" y="593"/>
                  </a:moveTo>
                  <a:lnTo>
                    <a:pt x="7339" y="943"/>
                  </a:lnTo>
                  <a:lnTo>
                    <a:pt x="6138" y="1776"/>
                  </a:lnTo>
                  <a:lnTo>
                    <a:pt x="5808" y="2763"/>
                  </a:lnTo>
                  <a:lnTo>
                    <a:pt x="5092" y="3323"/>
                  </a:lnTo>
                  <a:cubicBezTo>
                    <a:pt x="4981" y="3552"/>
                    <a:pt x="4794" y="3681"/>
                    <a:pt x="4600" y="3663"/>
                  </a:cubicBezTo>
                  <a:cubicBezTo>
                    <a:pt x="4347" y="3639"/>
                    <a:pt x="4136" y="3380"/>
                    <a:pt x="4082" y="3027"/>
                  </a:cubicBezTo>
                  <a:lnTo>
                    <a:pt x="4399" y="1979"/>
                  </a:lnTo>
                  <a:lnTo>
                    <a:pt x="5690" y="798"/>
                  </a:lnTo>
                  <a:lnTo>
                    <a:pt x="5100" y="0"/>
                  </a:lnTo>
                  <a:cubicBezTo>
                    <a:pt x="4899" y="133"/>
                    <a:pt x="4693" y="250"/>
                    <a:pt x="4483" y="350"/>
                  </a:cubicBezTo>
                  <a:cubicBezTo>
                    <a:pt x="4069" y="547"/>
                    <a:pt x="3640" y="676"/>
                    <a:pt x="3206" y="735"/>
                  </a:cubicBezTo>
                  <a:lnTo>
                    <a:pt x="2729" y="1223"/>
                  </a:lnTo>
                  <a:lnTo>
                    <a:pt x="1867" y="1975"/>
                  </a:lnTo>
                  <a:lnTo>
                    <a:pt x="1287" y="3024"/>
                  </a:lnTo>
                  <a:lnTo>
                    <a:pt x="765" y="3246"/>
                  </a:lnTo>
                  <a:lnTo>
                    <a:pt x="240" y="4131"/>
                  </a:lnTo>
                  <a:lnTo>
                    <a:pt x="0" y="4706"/>
                  </a:lnTo>
                  <a:lnTo>
                    <a:pt x="488" y="5355"/>
                  </a:lnTo>
                  <a:lnTo>
                    <a:pt x="1157" y="5843"/>
                  </a:lnTo>
                  <a:lnTo>
                    <a:pt x="1737" y="6153"/>
                  </a:lnTo>
                  <a:lnTo>
                    <a:pt x="2377" y="6286"/>
                  </a:lnTo>
                  <a:lnTo>
                    <a:pt x="3276" y="6064"/>
                  </a:lnTo>
                  <a:lnTo>
                    <a:pt x="4259" y="5754"/>
                  </a:lnTo>
                  <a:lnTo>
                    <a:pt x="5354" y="6094"/>
                  </a:lnTo>
                  <a:lnTo>
                    <a:pt x="6511" y="6183"/>
                  </a:lnTo>
                  <a:lnTo>
                    <a:pt x="7184" y="6626"/>
                  </a:lnTo>
                  <a:cubicBezTo>
                    <a:pt x="7405" y="6541"/>
                    <a:pt x="7623" y="6437"/>
                    <a:pt x="7835" y="6316"/>
                  </a:cubicBezTo>
                  <a:cubicBezTo>
                    <a:pt x="8220" y="6096"/>
                    <a:pt x="8587" y="5819"/>
                    <a:pt x="8931" y="5490"/>
                  </a:cubicBezTo>
                  <a:lnTo>
                    <a:pt x="9355" y="5312"/>
                  </a:lnTo>
                  <a:lnTo>
                    <a:pt x="9932" y="5575"/>
                  </a:lnTo>
                  <a:lnTo>
                    <a:pt x="10644" y="6240"/>
                  </a:lnTo>
                  <a:lnTo>
                    <a:pt x="11141" y="6846"/>
                  </a:lnTo>
                  <a:lnTo>
                    <a:pt x="12060" y="7539"/>
                  </a:lnTo>
                  <a:lnTo>
                    <a:pt x="12619" y="8736"/>
                  </a:lnTo>
                  <a:lnTo>
                    <a:pt x="13095" y="10006"/>
                  </a:lnTo>
                  <a:lnTo>
                    <a:pt x="13435" y="11054"/>
                  </a:lnTo>
                  <a:lnTo>
                    <a:pt x="14056" y="11586"/>
                  </a:lnTo>
                  <a:lnTo>
                    <a:pt x="14914" y="12148"/>
                  </a:lnTo>
                  <a:lnTo>
                    <a:pt x="14833" y="12869"/>
                  </a:lnTo>
                  <a:lnTo>
                    <a:pt x="14379" y="13177"/>
                  </a:lnTo>
                  <a:lnTo>
                    <a:pt x="13740" y="13602"/>
                  </a:lnTo>
                  <a:lnTo>
                    <a:pt x="12986" y="13647"/>
                  </a:lnTo>
                  <a:lnTo>
                    <a:pt x="12638" y="13264"/>
                  </a:lnTo>
                  <a:lnTo>
                    <a:pt x="11587" y="13042"/>
                  </a:lnTo>
                  <a:lnTo>
                    <a:pt x="10513" y="13484"/>
                  </a:lnTo>
                  <a:lnTo>
                    <a:pt x="9841" y="14502"/>
                  </a:lnTo>
                  <a:lnTo>
                    <a:pt x="9564" y="15162"/>
                  </a:lnTo>
                  <a:lnTo>
                    <a:pt x="9078" y="15545"/>
                  </a:lnTo>
                  <a:lnTo>
                    <a:pt x="7809" y="15678"/>
                  </a:lnTo>
                  <a:lnTo>
                    <a:pt x="6983" y="15367"/>
                  </a:lnTo>
                  <a:lnTo>
                    <a:pt x="6084" y="15147"/>
                  </a:lnTo>
                  <a:lnTo>
                    <a:pt x="5096" y="15369"/>
                  </a:lnTo>
                  <a:lnTo>
                    <a:pt x="4413" y="16019"/>
                  </a:lnTo>
                  <a:lnTo>
                    <a:pt x="5045" y="16668"/>
                  </a:lnTo>
                  <a:lnTo>
                    <a:pt x="6285" y="16934"/>
                  </a:lnTo>
                  <a:lnTo>
                    <a:pt x="7287" y="16420"/>
                  </a:lnTo>
                  <a:lnTo>
                    <a:pt x="8059" y="16243"/>
                  </a:lnTo>
                  <a:lnTo>
                    <a:pt x="9091" y="16300"/>
                  </a:lnTo>
                  <a:lnTo>
                    <a:pt x="9462" y="16921"/>
                  </a:lnTo>
                  <a:lnTo>
                    <a:pt x="9564" y="17355"/>
                  </a:lnTo>
                  <a:lnTo>
                    <a:pt x="9891" y="18150"/>
                  </a:lnTo>
                  <a:lnTo>
                    <a:pt x="10014" y="18797"/>
                  </a:lnTo>
                  <a:lnTo>
                    <a:pt x="10439" y="19327"/>
                  </a:lnTo>
                  <a:lnTo>
                    <a:pt x="10902" y="19443"/>
                  </a:lnTo>
                  <a:lnTo>
                    <a:pt x="12019" y="20417"/>
                  </a:lnTo>
                  <a:lnTo>
                    <a:pt x="12722" y="21245"/>
                  </a:lnTo>
                  <a:lnTo>
                    <a:pt x="14241" y="21600"/>
                  </a:lnTo>
                  <a:lnTo>
                    <a:pt x="14643" y="21336"/>
                  </a:lnTo>
                  <a:lnTo>
                    <a:pt x="15294" y="20804"/>
                  </a:lnTo>
                  <a:cubicBezTo>
                    <a:pt x="15170" y="20619"/>
                    <a:pt x="15023" y="20469"/>
                    <a:pt x="14861" y="20360"/>
                  </a:cubicBezTo>
                  <a:cubicBezTo>
                    <a:pt x="14623" y="20200"/>
                    <a:pt x="14358" y="20132"/>
                    <a:pt x="14128" y="19948"/>
                  </a:cubicBezTo>
                  <a:cubicBezTo>
                    <a:pt x="13879" y="19749"/>
                    <a:pt x="13688" y="19429"/>
                    <a:pt x="13590" y="19046"/>
                  </a:cubicBezTo>
                  <a:lnTo>
                    <a:pt x="13158" y="18532"/>
                  </a:lnTo>
                  <a:lnTo>
                    <a:pt x="13427" y="18017"/>
                  </a:lnTo>
                  <a:lnTo>
                    <a:pt x="14110" y="18105"/>
                  </a:lnTo>
                  <a:lnTo>
                    <a:pt x="14793" y="18460"/>
                  </a:lnTo>
                  <a:lnTo>
                    <a:pt x="15377" y="18697"/>
                  </a:lnTo>
                  <a:lnTo>
                    <a:pt x="15778" y="19005"/>
                  </a:lnTo>
                  <a:lnTo>
                    <a:pt x="16295" y="19094"/>
                  </a:lnTo>
                  <a:lnTo>
                    <a:pt x="16532" y="18785"/>
                  </a:lnTo>
                  <a:lnTo>
                    <a:pt x="16863" y="17974"/>
                  </a:lnTo>
                  <a:lnTo>
                    <a:pt x="16832" y="16720"/>
                  </a:lnTo>
                  <a:lnTo>
                    <a:pt x="16410" y="15436"/>
                  </a:lnTo>
                  <a:lnTo>
                    <a:pt x="16038" y="14519"/>
                  </a:lnTo>
                  <a:lnTo>
                    <a:pt x="16348" y="13987"/>
                  </a:lnTo>
                  <a:lnTo>
                    <a:pt x="17092" y="13263"/>
                  </a:lnTo>
                  <a:lnTo>
                    <a:pt x="17959" y="13751"/>
                  </a:lnTo>
                  <a:cubicBezTo>
                    <a:pt x="18224" y="13919"/>
                    <a:pt x="18489" y="14087"/>
                    <a:pt x="18755" y="14253"/>
                  </a:cubicBezTo>
                  <a:cubicBezTo>
                    <a:pt x="19010" y="14412"/>
                    <a:pt x="19265" y="14570"/>
                    <a:pt x="19521" y="14726"/>
                  </a:cubicBezTo>
                  <a:lnTo>
                    <a:pt x="20059" y="14800"/>
                  </a:lnTo>
                  <a:cubicBezTo>
                    <a:pt x="20261" y="14738"/>
                    <a:pt x="20456" y="14633"/>
                    <a:pt x="20638" y="14490"/>
                  </a:cubicBezTo>
                  <a:cubicBezTo>
                    <a:pt x="21053" y="14162"/>
                    <a:pt x="21380" y="13647"/>
                    <a:pt x="21569" y="13026"/>
                  </a:cubicBezTo>
                  <a:lnTo>
                    <a:pt x="21600" y="12364"/>
                  </a:lnTo>
                  <a:lnTo>
                    <a:pt x="20876" y="11537"/>
                  </a:lnTo>
                  <a:lnTo>
                    <a:pt x="20172" y="11271"/>
                  </a:lnTo>
                  <a:cubicBezTo>
                    <a:pt x="19977" y="10989"/>
                    <a:pt x="19782" y="10709"/>
                    <a:pt x="19585" y="10430"/>
                  </a:cubicBezTo>
                  <a:cubicBezTo>
                    <a:pt x="19314" y="10044"/>
                    <a:pt x="19041" y="9659"/>
                    <a:pt x="18768" y="9277"/>
                  </a:cubicBezTo>
                  <a:lnTo>
                    <a:pt x="18552" y="8352"/>
                  </a:lnTo>
                  <a:lnTo>
                    <a:pt x="18707" y="7850"/>
                  </a:lnTo>
                  <a:lnTo>
                    <a:pt x="18707" y="7053"/>
                  </a:lnTo>
                  <a:lnTo>
                    <a:pt x="18460" y="6506"/>
                  </a:lnTo>
                  <a:lnTo>
                    <a:pt x="17665" y="6018"/>
                  </a:lnTo>
                  <a:lnTo>
                    <a:pt x="16139" y="5357"/>
                  </a:lnTo>
                  <a:lnTo>
                    <a:pt x="15519" y="4734"/>
                  </a:lnTo>
                  <a:lnTo>
                    <a:pt x="14962" y="3542"/>
                  </a:lnTo>
                  <a:lnTo>
                    <a:pt x="14662" y="2965"/>
                  </a:lnTo>
                  <a:lnTo>
                    <a:pt x="14176" y="2226"/>
                  </a:lnTo>
                  <a:lnTo>
                    <a:pt x="13369" y="2581"/>
                  </a:lnTo>
                  <a:lnTo>
                    <a:pt x="12408" y="3126"/>
                  </a:lnTo>
                  <a:lnTo>
                    <a:pt x="11913" y="2771"/>
                  </a:lnTo>
                  <a:cubicBezTo>
                    <a:pt x="11698" y="2567"/>
                    <a:pt x="11484" y="2360"/>
                    <a:pt x="11271" y="2150"/>
                  </a:cubicBezTo>
                  <a:cubicBezTo>
                    <a:pt x="11036" y="1918"/>
                    <a:pt x="10801" y="1682"/>
                    <a:pt x="10569" y="1443"/>
                  </a:cubicBezTo>
                  <a:lnTo>
                    <a:pt x="9607" y="777"/>
                  </a:lnTo>
                  <a:lnTo>
                    <a:pt x="9009" y="497"/>
                  </a:lnTo>
                  <a:lnTo>
                    <a:pt x="8021" y="593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84" name="isḻíde">
              <a:extLst>
                <a:ext uri="{FF2B5EF4-FFF2-40B4-BE49-F238E27FC236}">
                  <a16:creationId xmlns:a16="http://schemas.microsoft.com/office/drawing/2014/main" id="{3197C980-7401-4F47-A21E-498412C7A806}"/>
                </a:ext>
              </a:extLst>
            </p:cNvPr>
            <p:cNvSpPr/>
            <p:nvPr/>
          </p:nvSpPr>
          <p:spPr>
            <a:xfrm>
              <a:off x="3367978" y="1754955"/>
              <a:ext cx="134323" cy="63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600" extrusionOk="0">
                  <a:moveTo>
                    <a:pt x="14288" y="2825"/>
                  </a:moveTo>
                  <a:lnTo>
                    <a:pt x="10337" y="0"/>
                  </a:lnTo>
                  <a:lnTo>
                    <a:pt x="6944" y="635"/>
                  </a:lnTo>
                  <a:lnTo>
                    <a:pt x="4261" y="5531"/>
                  </a:lnTo>
                  <a:lnTo>
                    <a:pt x="923" y="10880"/>
                  </a:lnTo>
                  <a:lnTo>
                    <a:pt x="0" y="13544"/>
                  </a:lnTo>
                  <a:lnTo>
                    <a:pt x="505" y="17480"/>
                  </a:lnTo>
                  <a:lnTo>
                    <a:pt x="3926" y="18763"/>
                  </a:lnTo>
                  <a:lnTo>
                    <a:pt x="6234" y="16694"/>
                  </a:lnTo>
                  <a:lnTo>
                    <a:pt x="9366" y="14882"/>
                  </a:lnTo>
                  <a:cubicBezTo>
                    <a:pt x="10482" y="14254"/>
                    <a:pt x="11657" y="14254"/>
                    <a:pt x="12773" y="14882"/>
                  </a:cubicBezTo>
                  <a:cubicBezTo>
                    <a:pt x="14008" y="15576"/>
                    <a:pt x="15124" y="17010"/>
                    <a:pt x="15986" y="19012"/>
                  </a:cubicBezTo>
                  <a:lnTo>
                    <a:pt x="19647" y="21600"/>
                  </a:lnTo>
                  <a:cubicBezTo>
                    <a:pt x="20643" y="20974"/>
                    <a:pt x="21364" y="19135"/>
                    <a:pt x="21472" y="16942"/>
                  </a:cubicBezTo>
                  <a:cubicBezTo>
                    <a:pt x="21600" y="14339"/>
                    <a:pt x="20855" y="11900"/>
                    <a:pt x="19682" y="11085"/>
                  </a:cubicBezTo>
                  <a:lnTo>
                    <a:pt x="16154" y="7063"/>
                  </a:lnTo>
                  <a:lnTo>
                    <a:pt x="14288" y="2825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85" name="íśḷïḓè">
              <a:extLst>
                <a:ext uri="{FF2B5EF4-FFF2-40B4-BE49-F238E27FC236}">
                  <a16:creationId xmlns:a16="http://schemas.microsoft.com/office/drawing/2014/main" id="{A0CF4F92-43EB-4137-9177-7874407D8224}"/>
                </a:ext>
              </a:extLst>
            </p:cNvPr>
            <p:cNvSpPr/>
            <p:nvPr/>
          </p:nvSpPr>
          <p:spPr>
            <a:xfrm>
              <a:off x="3798219" y="2232769"/>
              <a:ext cx="191559" cy="152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17" y="713"/>
                  </a:moveTo>
                  <a:lnTo>
                    <a:pt x="12158" y="1430"/>
                  </a:lnTo>
                  <a:lnTo>
                    <a:pt x="10460" y="3510"/>
                  </a:lnTo>
                  <a:lnTo>
                    <a:pt x="9735" y="5219"/>
                  </a:lnTo>
                  <a:lnTo>
                    <a:pt x="8711" y="7368"/>
                  </a:lnTo>
                  <a:lnTo>
                    <a:pt x="6506" y="9587"/>
                  </a:lnTo>
                  <a:lnTo>
                    <a:pt x="4116" y="10124"/>
                  </a:lnTo>
                  <a:lnTo>
                    <a:pt x="3238" y="12590"/>
                  </a:lnTo>
                  <a:lnTo>
                    <a:pt x="2264" y="14703"/>
                  </a:lnTo>
                  <a:lnTo>
                    <a:pt x="112" y="15347"/>
                  </a:lnTo>
                  <a:lnTo>
                    <a:pt x="0" y="16883"/>
                  </a:lnTo>
                  <a:lnTo>
                    <a:pt x="2956" y="16668"/>
                  </a:lnTo>
                  <a:lnTo>
                    <a:pt x="4669" y="16668"/>
                  </a:lnTo>
                  <a:lnTo>
                    <a:pt x="6963" y="17384"/>
                  </a:lnTo>
                  <a:lnTo>
                    <a:pt x="8339" y="17778"/>
                  </a:lnTo>
                  <a:lnTo>
                    <a:pt x="7794" y="19707"/>
                  </a:lnTo>
                  <a:lnTo>
                    <a:pt x="8250" y="21600"/>
                  </a:lnTo>
                  <a:lnTo>
                    <a:pt x="9877" y="20459"/>
                  </a:lnTo>
                  <a:lnTo>
                    <a:pt x="9307" y="17997"/>
                  </a:lnTo>
                  <a:lnTo>
                    <a:pt x="11744" y="17389"/>
                  </a:lnTo>
                  <a:lnTo>
                    <a:pt x="13751" y="17389"/>
                  </a:lnTo>
                  <a:lnTo>
                    <a:pt x="15873" y="16529"/>
                  </a:lnTo>
                  <a:lnTo>
                    <a:pt x="18822" y="16207"/>
                  </a:lnTo>
                  <a:lnTo>
                    <a:pt x="20342" y="15240"/>
                  </a:lnTo>
                  <a:lnTo>
                    <a:pt x="21600" y="14632"/>
                  </a:lnTo>
                  <a:lnTo>
                    <a:pt x="18847" y="11235"/>
                  </a:lnTo>
                  <a:lnTo>
                    <a:pt x="17711" y="9945"/>
                  </a:lnTo>
                  <a:lnTo>
                    <a:pt x="15740" y="9095"/>
                  </a:lnTo>
                  <a:lnTo>
                    <a:pt x="13625" y="8379"/>
                  </a:lnTo>
                  <a:lnTo>
                    <a:pt x="12948" y="7206"/>
                  </a:lnTo>
                  <a:cubicBezTo>
                    <a:pt x="12674" y="6625"/>
                    <a:pt x="12582" y="5938"/>
                    <a:pt x="12690" y="5277"/>
                  </a:cubicBezTo>
                  <a:cubicBezTo>
                    <a:pt x="12841" y="4349"/>
                    <a:pt x="13359" y="3580"/>
                    <a:pt x="14066" y="3237"/>
                  </a:cubicBezTo>
                  <a:cubicBezTo>
                    <a:pt x="14497" y="2942"/>
                    <a:pt x="14876" y="2541"/>
                    <a:pt x="15181" y="2059"/>
                  </a:cubicBezTo>
                  <a:cubicBezTo>
                    <a:pt x="15444" y="1642"/>
                    <a:pt x="15646" y="1171"/>
                    <a:pt x="15779" y="667"/>
                  </a:cubicBezTo>
                  <a:lnTo>
                    <a:pt x="15098" y="0"/>
                  </a:lnTo>
                  <a:lnTo>
                    <a:pt x="13617" y="713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86" name="iSlíḑê">
              <a:extLst>
                <a:ext uri="{FF2B5EF4-FFF2-40B4-BE49-F238E27FC236}">
                  <a16:creationId xmlns:a16="http://schemas.microsoft.com/office/drawing/2014/main" id="{E5D16D57-4AAA-4D45-B582-5146A6D10CB6}"/>
                </a:ext>
              </a:extLst>
            </p:cNvPr>
            <p:cNvSpPr/>
            <p:nvPr/>
          </p:nvSpPr>
          <p:spPr>
            <a:xfrm>
              <a:off x="3443720" y="2870076"/>
              <a:ext cx="43114" cy="31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49" y="0"/>
                  </a:moveTo>
                  <a:lnTo>
                    <a:pt x="4511" y="2596"/>
                  </a:lnTo>
                  <a:lnTo>
                    <a:pt x="0" y="15912"/>
                  </a:lnTo>
                  <a:lnTo>
                    <a:pt x="12679" y="21600"/>
                  </a:lnTo>
                  <a:lnTo>
                    <a:pt x="21600" y="12688"/>
                  </a:lnTo>
                  <a:lnTo>
                    <a:pt x="9449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87" name="íṥlîḑê">
              <a:extLst>
                <a:ext uri="{FF2B5EF4-FFF2-40B4-BE49-F238E27FC236}">
                  <a16:creationId xmlns:a16="http://schemas.microsoft.com/office/drawing/2014/main" id="{97AADEBB-86ED-44F6-8D6B-1A1788B98FCC}"/>
                </a:ext>
              </a:extLst>
            </p:cNvPr>
            <p:cNvSpPr/>
            <p:nvPr/>
          </p:nvSpPr>
          <p:spPr>
            <a:xfrm>
              <a:off x="2721842" y="3238975"/>
              <a:ext cx="336007" cy="120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4" extrusionOk="0">
                  <a:moveTo>
                    <a:pt x="6693" y="0"/>
                  </a:moveTo>
                  <a:lnTo>
                    <a:pt x="3994" y="298"/>
                  </a:lnTo>
                  <a:lnTo>
                    <a:pt x="1905" y="1849"/>
                  </a:lnTo>
                  <a:lnTo>
                    <a:pt x="0" y="4685"/>
                  </a:lnTo>
                  <a:lnTo>
                    <a:pt x="3" y="8050"/>
                  </a:lnTo>
                  <a:lnTo>
                    <a:pt x="2136" y="6609"/>
                  </a:lnTo>
                  <a:lnTo>
                    <a:pt x="5761" y="4730"/>
                  </a:lnTo>
                  <a:lnTo>
                    <a:pt x="7958" y="6075"/>
                  </a:lnTo>
                  <a:lnTo>
                    <a:pt x="10066" y="8095"/>
                  </a:lnTo>
                  <a:lnTo>
                    <a:pt x="12698" y="10886"/>
                  </a:lnTo>
                  <a:lnTo>
                    <a:pt x="13431" y="13491"/>
                  </a:lnTo>
                  <a:lnTo>
                    <a:pt x="13576" y="16728"/>
                  </a:lnTo>
                  <a:lnTo>
                    <a:pt x="13202" y="18838"/>
                  </a:lnTo>
                  <a:lnTo>
                    <a:pt x="14379" y="19732"/>
                  </a:lnTo>
                  <a:lnTo>
                    <a:pt x="15587" y="19372"/>
                  </a:lnTo>
                  <a:lnTo>
                    <a:pt x="17041" y="19372"/>
                  </a:lnTo>
                  <a:lnTo>
                    <a:pt x="17973" y="20722"/>
                  </a:lnTo>
                  <a:cubicBezTo>
                    <a:pt x="18362" y="21404"/>
                    <a:pt x="18837" y="21600"/>
                    <a:pt x="19281" y="21263"/>
                  </a:cubicBezTo>
                  <a:cubicBezTo>
                    <a:pt x="19538" y="21068"/>
                    <a:pt x="19773" y="20698"/>
                    <a:pt x="19965" y="20188"/>
                  </a:cubicBezTo>
                  <a:lnTo>
                    <a:pt x="20995" y="19018"/>
                  </a:lnTo>
                  <a:lnTo>
                    <a:pt x="21584" y="18883"/>
                  </a:lnTo>
                  <a:lnTo>
                    <a:pt x="21600" y="16502"/>
                  </a:lnTo>
                  <a:lnTo>
                    <a:pt x="20145" y="14116"/>
                  </a:lnTo>
                  <a:cubicBezTo>
                    <a:pt x="19497" y="13439"/>
                    <a:pt x="18849" y="12764"/>
                    <a:pt x="18200" y="12091"/>
                  </a:cubicBezTo>
                  <a:cubicBezTo>
                    <a:pt x="17606" y="11474"/>
                    <a:pt x="17013" y="10859"/>
                    <a:pt x="16418" y="10245"/>
                  </a:cubicBezTo>
                  <a:lnTo>
                    <a:pt x="14034" y="5974"/>
                  </a:lnTo>
                  <a:lnTo>
                    <a:pt x="11880" y="2378"/>
                  </a:lnTo>
                  <a:lnTo>
                    <a:pt x="9839" y="1348"/>
                  </a:lnTo>
                  <a:lnTo>
                    <a:pt x="8476" y="678"/>
                  </a:lnTo>
                  <a:lnTo>
                    <a:pt x="6693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88" name="îSḻïḍê">
              <a:extLst>
                <a:ext uri="{FF2B5EF4-FFF2-40B4-BE49-F238E27FC236}">
                  <a16:creationId xmlns:a16="http://schemas.microsoft.com/office/drawing/2014/main" id="{626493F0-8377-44CB-A4AD-CD13378A3649}"/>
                </a:ext>
              </a:extLst>
            </p:cNvPr>
            <p:cNvSpPr/>
            <p:nvPr/>
          </p:nvSpPr>
          <p:spPr>
            <a:xfrm>
              <a:off x="3014633" y="3360630"/>
              <a:ext cx="222454" cy="69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1" extrusionOk="0">
                  <a:moveTo>
                    <a:pt x="8080" y="2346"/>
                  </a:moveTo>
                  <a:lnTo>
                    <a:pt x="7608" y="5248"/>
                  </a:lnTo>
                  <a:lnTo>
                    <a:pt x="9192" y="9941"/>
                  </a:lnTo>
                  <a:lnTo>
                    <a:pt x="8133" y="13268"/>
                  </a:lnTo>
                  <a:lnTo>
                    <a:pt x="6167" y="13491"/>
                  </a:lnTo>
                  <a:cubicBezTo>
                    <a:pt x="5337" y="12924"/>
                    <a:pt x="4494" y="12536"/>
                    <a:pt x="3646" y="12331"/>
                  </a:cubicBezTo>
                  <a:cubicBezTo>
                    <a:pt x="2705" y="12103"/>
                    <a:pt x="1759" y="12099"/>
                    <a:pt x="817" y="12321"/>
                  </a:cubicBezTo>
                  <a:lnTo>
                    <a:pt x="0" y="15310"/>
                  </a:lnTo>
                  <a:lnTo>
                    <a:pt x="1925" y="18019"/>
                  </a:lnTo>
                  <a:lnTo>
                    <a:pt x="4070" y="18251"/>
                  </a:lnTo>
                  <a:lnTo>
                    <a:pt x="5845" y="19877"/>
                  </a:lnTo>
                  <a:lnTo>
                    <a:pt x="7598" y="18329"/>
                  </a:lnTo>
                  <a:lnTo>
                    <a:pt x="9746" y="17400"/>
                  </a:lnTo>
                  <a:cubicBezTo>
                    <a:pt x="10130" y="18713"/>
                    <a:pt x="10602" y="19744"/>
                    <a:pt x="11128" y="20417"/>
                  </a:cubicBezTo>
                  <a:cubicBezTo>
                    <a:pt x="11927" y="21440"/>
                    <a:pt x="12812" y="21600"/>
                    <a:pt x="13644" y="20872"/>
                  </a:cubicBezTo>
                  <a:cubicBezTo>
                    <a:pt x="14104" y="19420"/>
                    <a:pt x="14627" y="18174"/>
                    <a:pt x="15196" y="17168"/>
                  </a:cubicBezTo>
                  <a:cubicBezTo>
                    <a:pt x="15866" y="15984"/>
                    <a:pt x="16591" y="15148"/>
                    <a:pt x="17341" y="14614"/>
                  </a:cubicBezTo>
                  <a:cubicBezTo>
                    <a:pt x="18005" y="14141"/>
                    <a:pt x="18684" y="13907"/>
                    <a:pt x="19365" y="13918"/>
                  </a:cubicBezTo>
                  <a:lnTo>
                    <a:pt x="20717" y="13841"/>
                  </a:lnTo>
                  <a:lnTo>
                    <a:pt x="21600" y="12215"/>
                  </a:lnTo>
                  <a:lnTo>
                    <a:pt x="21378" y="8984"/>
                  </a:lnTo>
                  <a:lnTo>
                    <a:pt x="19406" y="7282"/>
                  </a:lnTo>
                  <a:lnTo>
                    <a:pt x="18248" y="4350"/>
                  </a:lnTo>
                  <a:lnTo>
                    <a:pt x="15434" y="1333"/>
                  </a:lnTo>
                  <a:lnTo>
                    <a:pt x="12671" y="459"/>
                  </a:lnTo>
                  <a:lnTo>
                    <a:pt x="10801" y="0"/>
                  </a:lnTo>
                  <a:lnTo>
                    <a:pt x="9496" y="697"/>
                  </a:lnTo>
                  <a:lnTo>
                    <a:pt x="8080" y="2346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89" name="iṩ1íďê">
              <a:extLst>
                <a:ext uri="{FF2B5EF4-FFF2-40B4-BE49-F238E27FC236}">
                  <a16:creationId xmlns:a16="http://schemas.microsoft.com/office/drawing/2014/main" id="{36F87688-D685-4940-9DBB-A7687C4B5535}"/>
                </a:ext>
              </a:extLst>
            </p:cNvPr>
            <p:cNvSpPr/>
            <p:nvPr/>
          </p:nvSpPr>
          <p:spPr>
            <a:xfrm>
              <a:off x="2895033" y="3401778"/>
              <a:ext cx="72795" cy="30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960" y="778"/>
                  </a:moveTo>
                  <a:lnTo>
                    <a:pt x="5952" y="0"/>
                  </a:lnTo>
                  <a:lnTo>
                    <a:pt x="0" y="4529"/>
                  </a:lnTo>
                  <a:lnTo>
                    <a:pt x="4023" y="14144"/>
                  </a:lnTo>
                  <a:lnTo>
                    <a:pt x="9924" y="18396"/>
                  </a:lnTo>
                  <a:lnTo>
                    <a:pt x="16715" y="21600"/>
                  </a:lnTo>
                  <a:lnTo>
                    <a:pt x="21157" y="18240"/>
                  </a:lnTo>
                  <a:lnTo>
                    <a:pt x="21600" y="11139"/>
                  </a:lnTo>
                  <a:lnTo>
                    <a:pt x="17129" y="5862"/>
                  </a:lnTo>
                  <a:lnTo>
                    <a:pt x="14054" y="2835"/>
                  </a:lnTo>
                  <a:lnTo>
                    <a:pt x="9960" y="778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90" name="îşḷîḑe">
              <a:extLst>
                <a:ext uri="{FF2B5EF4-FFF2-40B4-BE49-F238E27FC236}">
                  <a16:creationId xmlns:a16="http://schemas.microsoft.com/office/drawing/2014/main" id="{EF7CD58A-4A21-4488-96DC-824B6FCD2EB2}"/>
                </a:ext>
              </a:extLst>
            </p:cNvPr>
            <p:cNvSpPr/>
            <p:nvPr/>
          </p:nvSpPr>
          <p:spPr>
            <a:xfrm>
              <a:off x="3271035" y="3400703"/>
              <a:ext cx="56091" cy="29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17" y="0"/>
                  </a:moveTo>
                  <a:lnTo>
                    <a:pt x="6904" y="785"/>
                  </a:lnTo>
                  <a:lnTo>
                    <a:pt x="2619" y="2158"/>
                  </a:lnTo>
                  <a:lnTo>
                    <a:pt x="0" y="9325"/>
                  </a:lnTo>
                  <a:lnTo>
                    <a:pt x="1145" y="14597"/>
                  </a:lnTo>
                  <a:cubicBezTo>
                    <a:pt x="2957" y="16107"/>
                    <a:pt x="4818" y="17397"/>
                    <a:pt x="6717" y="18458"/>
                  </a:cubicBezTo>
                  <a:cubicBezTo>
                    <a:pt x="9466" y="19994"/>
                    <a:pt x="12285" y="21046"/>
                    <a:pt x="15138" y="21600"/>
                  </a:cubicBezTo>
                  <a:lnTo>
                    <a:pt x="21600" y="11985"/>
                  </a:lnTo>
                  <a:lnTo>
                    <a:pt x="18686" y="4286"/>
                  </a:lnTo>
                  <a:lnTo>
                    <a:pt x="12717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91" name="ïs1íḍê">
              <a:extLst>
                <a:ext uri="{FF2B5EF4-FFF2-40B4-BE49-F238E27FC236}">
                  <a16:creationId xmlns:a16="http://schemas.microsoft.com/office/drawing/2014/main" id="{B4A85D52-05D2-407F-A253-5BAF647207AC}"/>
                </a:ext>
              </a:extLst>
            </p:cNvPr>
            <p:cNvSpPr/>
            <p:nvPr/>
          </p:nvSpPr>
          <p:spPr>
            <a:xfrm>
              <a:off x="3099915" y="3243765"/>
              <a:ext cx="48677" cy="29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1" y="2096"/>
                  </a:moveTo>
                  <a:lnTo>
                    <a:pt x="5726" y="2074"/>
                  </a:lnTo>
                  <a:lnTo>
                    <a:pt x="0" y="12257"/>
                  </a:lnTo>
                  <a:lnTo>
                    <a:pt x="3941" y="21600"/>
                  </a:lnTo>
                  <a:lnTo>
                    <a:pt x="9231" y="16101"/>
                  </a:lnTo>
                  <a:lnTo>
                    <a:pt x="15549" y="13362"/>
                  </a:lnTo>
                  <a:lnTo>
                    <a:pt x="21600" y="7815"/>
                  </a:lnTo>
                  <a:lnTo>
                    <a:pt x="20020" y="727"/>
                  </a:lnTo>
                  <a:lnTo>
                    <a:pt x="15874" y="0"/>
                  </a:lnTo>
                  <a:lnTo>
                    <a:pt x="10591" y="2096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92" name="íṣľïḓé">
              <a:extLst>
                <a:ext uri="{FF2B5EF4-FFF2-40B4-BE49-F238E27FC236}">
                  <a16:creationId xmlns:a16="http://schemas.microsoft.com/office/drawing/2014/main" id="{E4980293-2703-49A4-918F-5E4A6448232F}"/>
                </a:ext>
              </a:extLst>
            </p:cNvPr>
            <p:cNvSpPr/>
            <p:nvPr/>
          </p:nvSpPr>
          <p:spPr>
            <a:xfrm>
              <a:off x="3040202" y="3273501"/>
              <a:ext cx="39982" cy="19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68" y="0"/>
                  </a:moveTo>
                  <a:lnTo>
                    <a:pt x="6280" y="4263"/>
                  </a:lnTo>
                  <a:lnTo>
                    <a:pt x="0" y="14496"/>
                  </a:lnTo>
                  <a:lnTo>
                    <a:pt x="4170" y="17941"/>
                  </a:lnTo>
                  <a:lnTo>
                    <a:pt x="13786" y="19078"/>
                  </a:lnTo>
                  <a:lnTo>
                    <a:pt x="21583" y="21600"/>
                  </a:lnTo>
                  <a:lnTo>
                    <a:pt x="21600" y="6005"/>
                  </a:lnTo>
                  <a:lnTo>
                    <a:pt x="13268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93" name="ïṣļiḓe">
              <a:extLst>
                <a:ext uri="{FF2B5EF4-FFF2-40B4-BE49-F238E27FC236}">
                  <a16:creationId xmlns:a16="http://schemas.microsoft.com/office/drawing/2014/main" id="{FFF4DC91-8DB7-47E5-A850-1DCAD76C5773}"/>
                </a:ext>
              </a:extLst>
            </p:cNvPr>
            <p:cNvSpPr/>
            <p:nvPr/>
          </p:nvSpPr>
          <p:spPr>
            <a:xfrm>
              <a:off x="2935381" y="3141153"/>
              <a:ext cx="28333" cy="52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66" y="0"/>
                  </a:moveTo>
                  <a:lnTo>
                    <a:pt x="15" y="2162"/>
                  </a:lnTo>
                  <a:lnTo>
                    <a:pt x="9987" y="9811"/>
                  </a:lnTo>
                  <a:lnTo>
                    <a:pt x="0" y="12733"/>
                  </a:lnTo>
                  <a:lnTo>
                    <a:pt x="12126" y="20150"/>
                  </a:lnTo>
                  <a:lnTo>
                    <a:pt x="19276" y="21600"/>
                  </a:lnTo>
                  <a:lnTo>
                    <a:pt x="21600" y="16009"/>
                  </a:lnTo>
                  <a:lnTo>
                    <a:pt x="14089" y="12940"/>
                  </a:lnTo>
                  <a:lnTo>
                    <a:pt x="16973" y="9329"/>
                  </a:lnTo>
                  <a:lnTo>
                    <a:pt x="16973" y="1873"/>
                  </a:lnTo>
                  <a:lnTo>
                    <a:pt x="6366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94" name="iṡḻïďè">
              <a:extLst>
                <a:ext uri="{FF2B5EF4-FFF2-40B4-BE49-F238E27FC236}">
                  <a16:creationId xmlns:a16="http://schemas.microsoft.com/office/drawing/2014/main" id="{3AF6646E-72C1-4717-8118-CC3884B5BF9F}"/>
                </a:ext>
              </a:extLst>
            </p:cNvPr>
            <p:cNvSpPr/>
            <p:nvPr/>
          </p:nvSpPr>
          <p:spPr>
            <a:xfrm>
              <a:off x="2937717" y="3092070"/>
              <a:ext cx="33856" cy="34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39" y="3032"/>
                  </a:moveTo>
                  <a:lnTo>
                    <a:pt x="13971" y="0"/>
                  </a:lnTo>
                  <a:lnTo>
                    <a:pt x="21600" y="3050"/>
                  </a:lnTo>
                  <a:lnTo>
                    <a:pt x="17401" y="7736"/>
                  </a:lnTo>
                  <a:lnTo>
                    <a:pt x="11620" y="11520"/>
                  </a:lnTo>
                  <a:lnTo>
                    <a:pt x="10649" y="17817"/>
                  </a:lnTo>
                  <a:lnTo>
                    <a:pt x="3854" y="21600"/>
                  </a:lnTo>
                  <a:lnTo>
                    <a:pt x="0" y="19243"/>
                  </a:lnTo>
                  <a:lnTo>
                    <a:pt x="2779" y="14669"/>
                  </a:lnTo>
                  <a:lnTo>
                    <a:pt x="6081" y="9182"/>
                  </a:lnTo>
                  <a:lnTo>
                    <a:pt x="2939" y="3032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95" name="íş1íḓé">
              <a:extLst>
                <a:ext uri="{FF2B5EF4-FFF2-40B4-BE49-F238E27FC236}">
                  <a16:creationId xmlns:a16="http://schemas.microsoft.com/office/drawing/2014/main" id="{A0592B38-B4A2-4E84-83C9-5B12AF4FC165}"/>
                </a:ext>
              </a:extLst>
            </p:cNvPr>
            <p:cNvSpPr/>
            <p:nvPr/>
          </p:nvSpPr>
          <p:spPr>
            <a:xfrm>
              <a:off x="2983567" y="3093648"/>
              <a:ext cx="25228" cy="36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70" y="0"/>
                  </a:moveTo>
                  <a:lnTo>
                    <a:pt x="14242" y="3737"/>
                  </a:lnTo>
                  <a:lnTo>
                    <a:pt x="21600" y="9259"/>
                  </a:lnTo>
                  <a:lnTo>
                    <a:pt x="18987" y="16321"/>
                  </a:lnTo>
                  <a:lnTo>
                    <a:pt x="8344" y="21600"/>
                  </a:lnTo>
                  <a:lnTo>
                    <a:pt x="5690" y="16490"/>
                  </a:lnTo>
                  <a:lnTo>
                    <a:pt x="2563" y="11082"/>
                  </a:lnTo>
                  <a:lnTo>
                    <a:pt x="0" y="2684"/>
                  </a:lnTo>
                  <a:lnTo>
                    <a:pt x="9070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96" name="işḻiḓè">
              <a:extLst>
                <a:ext uri="{FF2B5EF4-FFF2-40B4-BE49-F238E27FC236}">
                  <a16:creationId xmlns:a16="http://schemas.microsoft.com/office/drawing/2014/main" id="{FDA120B8-7CE2-417E-AE1A-FF235DAA0F78}"/>
                </a:ext>
              </a:extLst>
            </p:cNvPr>
            <p:cNvSpPr/>
            <p:nvPr/>
          </p:nvSpPr>
          <p:spPr>
            <a:xfrm>
              <a:off x="2959952" y="3134535"/>
              <a:ext cx="28911" cy="1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041" y="0"/>
                  </a:moveTo>
                  <a:lnTo>
                    <a:pt x="13043" y="2762"/>
                  </a:lnTo>
                  <a:lnTo>
                    <a:pt x="21600" y="12283"/>
                  </a:lnTo>
                  <a:lnTo>
                    <a:pt x="16470" y="21600"/>
                  </a:lnTo>
                  <a:lnTo>
                    <a:pt x="5285" y="18232"/>
                  </a:lnTo>
                  <a:lnTo>
                    <a:pt x="0" y="10410"/>
                  </a:lnTo>
                  <a:lnTo>
                    <a:pt x="6041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97" name="ïsļiḑê">
              <a:extLst>
                <a:ext uri="{FF2B5EF4-FFF2-40B4-BE49-F238E27FC236}">
                  <a16:creationId xmlns:a16="http://schemas.microsoft.com/office/drawing/2014/main" id="{10BC79B5-4A08-4699-AEB0-D295070F6AB5}"/>
                </a:ext>
              </a:extLst>
            </p:cNvPr>
            <p:cNvSpPr/>
            <p:nvPr/>
          </p:nvSpPr>
          <p:spPr>
            <a:xfrm>
              <a:off x="3029817" y="3184357"/>
              <a:ext cx="16360" cy="24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4" y="0"/>
                  </a:moveTo>
                  <a:lnTo>
                    <a:pt x="0" y="5659"/>
                  </a:lnTo>
                  <a:lnTo>
                    <a:pt x="2963" y="18412"/>
                  </a:lnTo>
                  <a:lnTo>
                    <a:pt x="21600" y="21600"/>
                  </a:lnTo>
                  <a:lnTo>
                    <a:pt x="21600" y="6494"/>
                  </a:lnTo>
                  <a:lnTo>
                    <a:pt x="11704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98" name="ísļîḍè">
              <a:extLst>
                <a:ext uri="{FF2B5EF4-FFF2-40B4-BE49-F238E27FC236}">
                  <a16:creationId xmlns:a16="http://schemas.microsoft.com/office/drawing/2014/main" id="{3EF3D12F-CA87-4190-A1A8-210A9EF0F1B8}"/>
                </a:ext>
              </a:extLst>
            </p:cNvPr>
            <p:cNvSpPr/>
            <p:nvPr/>
          </p:nvSpPr>
          <p:spPr>
            <a:xfrm>
              <a:off x="3034154" y="3223970"/>
              <a:ext cx="25012" cy="16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41" y="1756"/>
                  </a:moveTo>
                  <a:lnTo>
                    <a:pt x="5869" y="0"/>
                  </a:lnTo>
                  <a:lnTo>
                    <a:pt x="0" y="5101"/>
                  </a:lnTo>
                  <a:lnTo>
                    <a:pt x="11023" y="21600"/>
                  </a:lnTo>
                  <a:lnTo>
                    <a:pt x="21600" y="19642"/>
                  </a:lnTo>
                  <a:lnTo>
                    <a:pt x="17341" y="1756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99" name="iṣlîḋè">
              <a:extLst>
                <a:ext uri="{FF2B5EF4-FFF2-40B4-BE49-F238E27FC236}">
                  <a16:creationId xmlns:a16="http://schemas.microsoft.com/office/drawing/2014/main" id="{322D0EDC-53B4-4826-BB1D-6D1E4C71AAF0}"/>
                </a:ext>
              </a:extLst>
            </p:cNvPr>
            <p:cNvSpPr/>
            <p:nvPr/>
          </p:nvSpPr>
          <p:spPr>
            <a:xfrm>
              <a:off x="2785378" y="3359199"/>
              <a:ext cx="31691" cy="21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40" y="1640"/>
                  </a:moveTo>
                  <a:lnTo>
                    <a:pt x="0" y="7796"/>
                  </a:lnTo>
                  <a:lnTo>
                    <a:pt x="2602" y="18763"/>
                  </a:lnTo>
                  <a:lnTo>
                    <a:pt x="14365" y="21600"/>
                  </a:lnTo>
                  <a:lnTo>
                    <a:pt x="21600" y="10799"/>
                  </a:lnTo>
                  <a:lnTo>
                    <a:pt x="12284" y="0"/>
                  </a:lnTo>
                  <a:lnTo>
                    <a:pt x="3640" y="164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00" name="išlïdè">
              <a:extLst>
                <a:ext uri="{FF2B5EF4-FFF2-40B4-BE49-F238E27FC236}">
                  <a16:creationId xmlns:a16="http://schemas.microsoft.com/office/drawing/2014/main" id="{485D0B75-485F-4FE1-B498-9431CF5154ED}"/>
                </a:ext>
              </a:extLst>
            </p:cNvPr>
            <p:cNvSpPr/>
            <p:nvPr/>
          </p:nvSpPr>
          <p:spPr>
            <a:xfrm>
              <a:off x="3344267" y="3394292"/>
              <a:ext cx="33620" cy="20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08" y="0"/>
                  </a:moveTo>
                  <a:lnTo>
                    <a:pt x="4923" y="5629"/>
                  </a:lnTo>
                  <a:lnTo>
                    <a:pt x="0" y="15233"/>
                  </a:lnTo>
                  <a:lnTo>
                    <a:pt x="11838" y="21600"/>
                  </a:lnTo>
                  <a:lnTo>
                    <a:pt x="21600" y="13561"/>
                  </a:lnTo>
                  <a:lnTo>
                    <a:pt x="13908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01" name="ïşḻîďê">
              <a:extLst>
                <a:ext uri="{FF2B5EF4-FFF2-40B4-BE49-F238E27FC236}">
                  <a16:creationId xmlns:a16="http://schemas.microsoft.com/office/drawing/2014/main" id="{9A2D3694-FF89-4722-9265-F2C221598F9C}"/>
                </a:ext>
              </a:extLst>
            </p:cNvPr>
            <p:cNvSpPr/>
            <p:nvPr/>
          </p:nvSpPr>
          <p:spPr>
            <a:xfrm>
              <a:off x="3331641" y="3425859"/>
              <a:ext cx="28455" cy="19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31" y="0"/>
                  </a:moveTo>
                  <a:lnTo>
                    <a:pt x="0" y="4044"/>
                  </a:lnTo>
                  <a:lnTo>
                    <a:pt x="1813" y="14722"/>
                  </a:lnTo>
                  <a:lnTo>
                    <a:pt x="18125" y="21600"/>
                  </a:lnTo>
                  <a:lnTo>
                    <a:pt x="21600" y="6160"/>
                  </a:lnTo>
                  <a:lnTo>
                    <a:pt x="9631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02" name="îŝḻiḋé">
              <a:extLst>
                <a:ext uri="{FF2B5EF4-FFF2-40B4-BE49-F238E27FC236}">
                  <a16:creationId xmlns:a16="http://schemas.microsoft.com/office/drawing/2014/main" id="{237F7788-A507-4088-B050-92FFF3DB7BF7}"/>
                </a:ext>
              </a:extLst>
            </p:cNvPr>
            <p:cNvSpPr/>
            <p:nvPr/>
          </p:nvSpPr>
          <p:spPr>
            <a:xfrm>
              <a:off x="3393321" y="3447981"/>
              <a:ext cx="35832" cy="22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23" y="6376"/>
                  </a:moveTo>
                  <a:lnTo>
                    <a:pt x="4204" y="0"/>
                  </a:lnTo>
                  <a:lnTo>
                    <a:pt x="0" y="8047"/>
                  </a:lnTo>
                  <a:lnTo>
                    <a:pt x="10142" y="21600"/>
                  </a:lnTo>
                  <a:lnTo>
                    <a:pt x="18861" y="21123"/>
                  </a:lnTo>
                  <a:lnTo>
                    <a:pt x="21600" y="13528"/>
                  </a:lnTo>
                  <a:lnTo>
                    <a:pt x="16408" y="10012"/>
                  </a:lnTo>
                  <a:lnTo>
                    <a:pt x="11523" y="6376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03" name="í$ḷiḍé">
              <a:extLst>
                <a:ext uri="{FF2B5EF4-FFF2-40B4-BE49-F238E27FC236}">
                  <a16:creationId xmlns:a16="http://schemas.microsoft.com/office/drawing/2014/main" id="{D1050C10-E35F-4D56-86C6-73A1E336BC7D}"/>
                </a:ext>
              </a:extLst>
            </p:cNvPr>
            <p:cNvSpPr/>
            <p:nvPr/>
          </p:nvSpPr>
          <p:spPr>
            <a:xfrm>
              <a:off x="3434240" y="3430336"/>
              <a:ext cx="22284" cy="23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626" y="0"/>
                  </a:moveTo>
                  <a:lnTo>
                    <a:pt x="20027" y="3450"/>
                  </a:lnTo>
                  <a:lnTo>
                    <a:pt x="21600" y="15366"/>
                  </a:lnTo>
                  <a:lnTo>
                    <a:pt x="15221" y="21600"/>
                  </a:lnTo>
                  <a:lnTo>
                    <a:pt x="10567" y="15424"/>
                  </a:lnTo>
                  <a:lnTo>
                    <a:pt x="0" y="9425"/>
                  </a:lnTo>
                  <a:lnTo>
                    <a:pt x="6626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04" name="îṧļîḋe">
              <a:extLst>
                <a:ext uri="{FF2B5EF4-FFF2-40B4-BE49-F238E27FC236}">
                  <a16:creationId xmlns:a16="http://schemas.microsoft.com/office/drawing/2014/main" id="{E51BDE7D-C434-421B-B257-7C0DD56B8040}"/>
                </a:ext>
              </a:extLst>
            </p:cNvPr>
            <p:cNvSpPr/>
            <p:nvPr/>
          </p:nvSpPr>
          <p:spPr>
            <a:xfrm>
              <a:off x="3386807" y="3401248"/>
              <a:ext cx="16360" cy="1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4009"/>
                  </a:lnTo>
                  <a:lnTo>
                    <a:pt x="4094" y="21600"/>
                  </a:lnTo>
                  <a:lnTo>
                    <a:pt x="19333" y="19457"/>
                  </a:lnTo>
                  <a:lnTo>
                    <a:pt x="21600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05" name="íṩḷîdê">
              <a:extLst>
                <a:ext uri="{FF2B5EF4-FFF2-40B4-BE49-F238E27FC236}">
                  <a16:creationId xmlns:a16="http://schemas.microsoft.com/office/drawing/2014/main" id="{A322107B-28FD-456E-BC14-A5080DD59755}"/>
                </a:ext>
              </a:extLst>
            </p:cNvPr>
            <p:cNvSpPr/>
            <p:nvPr/>
          </p:nvSpPr>
          <p:spPr>
            <a:xfrm>
              <a:off x="3471329" y="3432447"/>
              <a:ext cx="25215" cy="23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58" y="0"/>
                  </a:moveTo>
                  <a:lnTo>
                    <a:pt x="0" y="6332"/>
                  </a:lnTo>
                  <a:lnTo>
                    <a:pt x="2862" y="20225"/>
                  </a:lnTo>
                  <a:lnTo>
                    <a:pt x="16398" y="21600"/>
                  </a:lnTo>
                  <a:lnTo>
                    <a:pt x="21600" y="13406"/>
                  </a:lnTo>
                  <a:lnTo>
                    <a:pt x="12259" y="9052"/>
                  </a:lnTo>
                  <a:lnTo>
                    <a:pt x="4658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06" name="işḻiḋé">
              <a:extLst>
                <a:ext uri="{FF2B5EF4-FFF2-40B4-BE49-F238E27FC236}">
                  <a16:creationId xmlns:a16="http://schemas.microsoft.com/office/drawing/2014/main" id="{15F08879-FB1D-4C34-BBAE-F73C3EFC2A7A}"/>
                </a:ext>
              </a:extLst>
            </p:cNvPr>
            <p:cNvSpPr/>
            <p:nvPr/>
          </p:nvSpPr>
          <p:spPr>
            <a:xfrm>
              <a:off x="3444546" y="3470941"/>
              <a:ext cx="16360" cy="1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399" y="0"/>
                  </a:moveTo>
                  <a:lnTo>
                    <a:pt x="0" y="5671"/>
                  </a:lnTo>
                  <a:lnTo>
                    <a:pt x="2675" y="21600"/>
                  </a:lnTo>
                  <a:lnTo>
                    <a:pt x="21600" y="16063"/>
                  </a:lnTo>
                  <a:lnTo>
                    <a:pt x="12399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07" name="ïṧlïďé">
              <a:extLst>
                <a:ext uri="{FF2B5EF4-FFF2-40B4-BE49-F238E27FC236}">
                  <a16:creationId xmlns:a16="http://schemas.microsoft.com/office/drawing/2014/main" id="{31C598ED-538A-46B7-BA62-A7E343CE52F8}"/>
                </a:ext>
              </a:extLst>
            </p:cNvPr>
            <p:cNvSpPr/>
            <p:nvPr/>
          </p:nvSpPr>
          <p:spPr>
            <a:xfrm>
              <a:off x="3474836" y="3472701"/>
              <a:ext cx="20827" cy="336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91" y="1945"/>
                  </a:moveTo>
                  <a:lnTo>
                    <a:pt x="1244" y="7766"/>
                  </a:lnTo>
                  <a:lnTo>
                    <a:pt x="0" y="16103"/>
                  </a:lnTo>
                  <a:lnTo>
                    <a:pt x="7919" y="21600"/>
                  </a:lnTo>
                  <a:lnTo>
                    <a:pt x="15566" y="13365"/>
                  </a:lnTo>
                  <a:lnTo>
                    <a:pt x="21600" y="6755"/>
                  </a:lnTo>
                  <a:lnTo>
                    <a:pt x="18962" y="0"/>
                  </a:lnTo>
                  <a:lnTo>
                    <a:pt x="5991" y="1945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08" name="îSľîḋe">
              <a:extLst>
                <a:ext uri="{FF2B5EF4-FFF2-40B4-BE49-F238E27FC236}">
                  <a16:creationId xmlns:a16="http://schemas.microsoft.com/office/drawing/2014/main" id="{CAA0B831-94E8-4AA9-A51A-D0EEF7A60623}"/>
                </a:ext>
              </a:extLst>
            </p:cNvPr>
            <p:cNvSpPr/>
            <p:nvPr/>
          </p:nvSpPr>
          <p:spPr>
            <a:xfrm>
              <a:off x="3486460" y="3511833"/>
              <a:ext cx="18556" cy="17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69" y="0"/>
                  </a:moveTo>
                  <a:lnTo>
                    <a:pt x="4293" y="1913"/>
                  </a:lnTo>
                  <a:lnTo>
                    <a:pt x="0" y="13206"/>
                  </a:lnTo>
                  <a:lnTo>
                    <a:pt x="8574" y="21600"/>
                  </a:lnTo>
                  <a:lnTo>
                    <a:pt x="21600" y="15041"/>
                  </a:lnTo>
                  <a:lnTo>
                    <a:pt x="14469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09" name="ísľîḋè">
              <a:extLst>
                <a:ext uri="{FF2B5EF4-FFF2-40B4-BE49-F238E27FC236}">
                  <a16:creationId xmlns:a16="http://schemas.microsoft.com/office/drawing/2014/main" id="{9A966074-C5D1-4227-A845-ADC3D38EC0B4}"/>
                </a:ext>
              </a:extLst>
            </p:cNvPr>
            <p:cNvSpPr/>
            <p:nvPr/>
          </p:nvSpPr>
          <p:spPr>
            <a:xfrm>
              <a:off x="3201743" y="3611230"/>
              <a:ext cx="24821" cy="34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48" y="0"/>
                  </a:moveTo>
                  <a:lnTo>
                    <a:pt x="0" y="7133"/>
                  </a:lnTo>
                  <a:lnTo>
                    <a:pt x="2568" y="12598"/>
                  </a:lnTo>
                  <a:lnTo>
                    <a:pt x="10534" y="21600"/>
                  </a:lnTo>
                  <a:lnTo>
                    <a:pt x="21600" y="16991"/>
                  </a:lnTo>
                  <a:lnTo>
                    <a:pt x="13411" y="4789"/>
                  </a:lnTo>
                  <a:lnTo>
                    <a:pt x="5948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10" name="ïsḷïḋè">
              <a:extLst>
                <a:ext uri="{FF2B5EF4-FFF2-40B4-BE49-F238E27FC236}">
                  <a16:creationId xmlns:a16="http://schemas.microsoft.com/office/drawing/2014/main" id="{9B5587EF-B59C-445C-BC1E-D90A18453688}"/>
                </a:ext>
              </a:extLst>
            </p:cNvPr>
            <p:cNvSpPr/>
            <p:nvPr/>
          </p:nvSpPr>
          <p:spPr>
            <a:xfrm>
              <a:off x="3163762" y="3609243"/>
              <a:ext cx="17550" cy="29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85" y="0"/>
                  </a:moveTo>
                  <a:lnTo>
                    <a:pt x="0" y="5129"/>
                  </a:lnTo>
                  <a:lnTo>
                    <a:pt x="434" y="19428"/>
                  </a:lnTo>
                  <a:lnTo>
                    <a:pt x="19135" y="21600"/>
                  </a:lnTo>
                  <a:lnTo>
                    <a:pt x="21600" y="14762"/>
                  </a:lnTo>
                  <a:lnTo>
                    <a:pt x="16043" y="5916"/>
                  </a:lnTo>
                  <a:lnTo>
                    <a:pt x="2385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11" name="işļïde">
              <a:extLst>
                <a:ext uri="{FF2B5EF4-FFF2-40B4-BE49-F238E27FC236}">
                  <a16:creationId xmlns:a16="http://schemas.microsoft.com/office/drawing/2014/main" id="{1E1C3DC2-2230-4FBE-B66F-0C57390024B0}"/>
                </a:ext>
              </a:extLst>
            </p:cNvPr>
            <p:cNvSpPr/>
            <p:nvPr/>
          </p:nvSpPr>
          <p:spPr>
            <a:xfrm>
              <a:off x="3499270" y="3543405"/>
              <a:ext cx="20061" cy="18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14" y="0"/>
                  </a:moveTo>
                  <a:lnTo>
                    <a:pt x="0" y="7264"/>
                  </a:lnTo>
                  <a:lnTo>
                    <a:pt x="3469" y="21600"/>
                  </a:lnTo>
                  <a:lnTo>
                    <a:pt x="16705" y="21600"/>
                  </a:lnTo>
                  <a:lnTo>
                    <a:pt x="21600" y="6746"/>
                  </a:lnTo>
                  <a:lnTo>
                    <a:pt x="8114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12" name="îś1iḋé">
              <a:extLst>
                <a:ext uri="{FF2B5EF4-FFF2-40B4-BE49-F238E27FC236}">
                  <a16:creationId xmlns:a16="http://schemas.microsoft.com/office/drawing/2014/main" id="{F6A64679-9588-45AB-B298-BFB3C624CDC7}"/>
                </a:ext>
              </a:extLst>
            </p:cNvPr>
            <p:cNvSpPr/>
            <p:nvPr/>
          </p:nvSpPr>
          <p:spPr>
            <a:xfrm>
              <a:off x="3477190" y="3573359"/>
              <a:ext cx="16360" cy="23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62" y="0"/>
                  </a:moveTo>
                  <a:lnTo>
                    <a:pt x="0" y="10629"/>
                  </a:lnTo>
                  <a:lnTo>
                    <a:pt x="15829" y="21600"/>
                  </a:lnTo>
                  <a:lnTo>
                    <a:pt x="21600" y="10397"/>
                  </a:lnTo>
                  <a:lnTo>
                    <a:pt x="7562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13" name="íṧḻïḋe">
              <a:extLst>
                <a:ext uri="{FF2B5EF4-FFF2-40B4-BE49-F238E27FC236}">
                  <a16:creationId xmlns:a16="http://schemas.microsoft.com/office/drawing/2014/main" id="{5A5F1C22-CA3D-4A7B-9127-007A7985BB0D}"/>
                </a:ext>
              </a:extLst>
            </p:cNvPr>
            <p:cNvSpPr/>
            <p:nvPr/>
          </p:nvSpPr>
          <p:spPr>
            <a:xfrm>
              <a:off x="3463227" y="3603633"/>
              <a:ext cx="16360" cy="18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27" y="736"/>
                  </a:moveTo>
                  <a:lnTo>
                    <a:pt x="0" y="9568"/>
                  </a:lnTo>
                  <a:lnTo>
                    <a:pt x="5961" y="21600"/>
                  </a:lnTo>
                  <a:lnTo>
                    <a:pt x="20526" y="21266"/>
                  </a:lnTo>
                  <a:lnTo>
                    <a:pt x="21600" y="0"/>
                  </a:lnTo>
                  <a:lnTo>
                    <a:pt x="5327" y="736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14" name="îşlîḋê">
              <a:extLst>
                <a:ext uri="{FF2B5EF4-FFF2-40B4-BE49-F238E27FC236}">
                  <a16:creationId xmlns:a16="http://schemas.microsoft.com/office/drawing/2014/main" id="{B8C14BCC-585A-43F6-B75B-50F6CAC2D37E}"/>
                </a:ext>
              </a:extLst>
            </p:cNvPr>
            <p:cNvSpPr/>
            <p:nvPr/>
          </p:nvSpPr>
          <p:spPr>
            <a:xfrm>
              <a:off x="3443086" y="3638761"/>
              <a:ext cx="16360" cy="22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27" y="0"/>
                  </a:moveTo>
                  <a:lnTo>
                    <a:pt x="0" y="9654"/>
                  </a:lnTo>
                  <a:lnTo>
                    <a:pt x="3308" y="20145"/>
                  </a:lnTo>
                  <a:lnTo>
                    <a:pt x="16235" y="21600"/>
                  </a:lnTo>
                  <a:lnTo>
                    <a:pt x="21600" y="6811"/>
                  </a:lnTo>
                  <a:lnTo>
                    <a:pt x="11127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15" name="íṥḷîḍe">
              <a:extLst>
                <a:ext uri="{FF2B5EF4-FFF2-40B4-BE49-F238E27FC236}">
                  <a16:creationId xmlns:a16="http://schemas.microsoft.com/office/drawing/2014/main" id="{AB629BFF-6B0E-4BC3-80C8-EE4CAD19EEFC}"/>
                </a:ext>
              </a:extLst>
            </p:cNvPr>
            <p:cNvSpPr/>
            <p:nvPr/>
          </p:nvSpPr>
          <p:spPr>
            <a:xfrm>
              <a:off x="3429659" y="3689387"/>
              <a:ext cx="39165" cy="38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904" y="867"/>
                  </a:moveTo>
                  <a:lnTo>
                    <a:pt x="8331" y="0"/>
                  </a:lnTo>
                  <a:lnTo>
                    <a:pt x="2816" y="2733"/>
                  </a:lnTo>
                  <a:lnTo>
                    <a:pt x="6666" y="6397"/>
                  </a:lnTo>
                  <a:lnTo>
                    <a:pt x="2928" y="11440"/>
                  </a:lnTo>
                  <a:lnTo>
                    <a:pt x="0" y="16520"/>
                  </a:lnTo>
                  <a:lnTo>
                    <a:pt x="4665" y="21600"/>
                  </a:lnTo>
                  <a:lnTo>
                    <a:pt x="15744" y="21600"/>
                  </a:lnTo>
                  <a:lnTo>
                    <a:pt x="16989" y="14679"/>
                  </a:lnTo>
                  <a:lnTo>
                    <a:pt x="17830" y="9194"/>
                  </a:lnTo>
                  <a:lnTo>
                    <a:pt x="21600" y="3831"/>
                  </a:lnTo>
                  <a:lnTo>
                    <a:pt x="19513" y="592"/>
                  </a:lnTo>
                  <a:lnTo>
                    <a:pt x="14904" y="867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16" name="ïşļïḓê">
              <a:extLst>
                <a:ext uri="{FF2B5EF4-FFF2-40B4-BE49-F238E27FC236}">
                  <a16:creationId xmlns:a16="http://schemas.microsoft.com/office/drawing/2014/main" id="{8C934D7F-C37C-495A-8334-1AA3B2E68E7F}"/>
                </a:ext>
              </a:extLst>
            </p:cNvPr>
            <p:cNvSpPr/>
            <p:nvPr/>
          </p:nvSpPr>
          <p:spPr>
            <a:xfrm>
              <a:off x="3541688" y="3591732"/>
              <a:ext cx="25710" cy="21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04" y="0"/>
                  </a:moveTo>
                  <a:lnTo>
                    <a:pt x="385" y="10265"/>
                  </a:lnTo>
                  <a:lnTo>
                    <a:pt x="0" y="20853"/>
                  </a:lnTo>
                  <a:lnTo>
                    <a:pt x="13483" y="21600"/>
                  </a:lnTo>
                  <a:lnTo>
                    <a:pt x="21600" y="18646"/>
                  </a:lnTo>
                  <a:lnTo>
                    <a:pt x="9663" y="9934"/>
                  </a:lnTo>
                  <a:lnTo>
                    <a:pt x="6204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17" name="iṣḻiḓê">
              <a:extLst>
                <a:ext uri="{FF2B5EF4-FFF2-40B4-BE49-F238E27FC236}">
                  <a16:creationId xmlns:a16="http://schemas.microsoft.com/office/drawing/2014/main" id="{8B4B97B6-6D20-4579-8FBE-2360D0EDBBC2}"/>
                </a:ext>
              </a:extLst>
            </p:cNvPr>
            <p:cNvSpPr/>
            <p:nvPr/>
          </p:nvSpPr>
          <p:spPr>
            <a:xfrm>
              <a:off x="3470588" y="3663018"/>
              <a:ext cx="21475" cy="1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20" y="3205"/>
                  </a:moveTo>
                  <a:lnTo>
                    <a:pt x="7333" y="0"/>
                  </a:lnTo>
                  <a:lnTo>
                    <a:pt x="0" y="8914"/>
                  </a:lnTo>
                  <a:lnTo>
                    <a:pt x="4730" y="21600"/>
                  </a:lnTo>
                  <a:lnTo>
                    <a:pt x="21600" y="21600"/>
                  </a:lnTo>
                  <a:lnTo>
                    <a:pt x="17020" y="3205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18" name="i$ḻïdè">
              <a:extLst>
                <a:ext uri="{FF2B5EF4-FFF2-40B4-BE49-F238E27FC236}">
                  <a16:creationId xmlns:a16="http://schemas.microsoft.com/office/drawing/2014/main" id="{6C993C88-2102-4482-8604-B8C2F5410272}"/>
                </a:ext>
              </a:extLst>
            </p:cNvPr>
            <p:cNvSpPr/>
            <p:nvPr/>
          </p:nvSpPr>
          <p:spPr>
            <a:xfrm>
              <a:off x="1825926" y="2244407"/>
              <a:ext cx="83204" cy="74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17" y="146"/>
                  </a:moveTo>
                  <a:lnTo>
                    <a:pt x="3502" y="1771"/>
                  </a:lnTo>
                  <a:lnTo>
                    <a:pt x="0" y="2955"/>
                  </a:lnTo>
                  <a:lnTo>
                    <a:pt x="708" y="6398"/>
                  </a:lnTo>
                  <a:lnTo>
                    <a:pt x="4312" y="9886"/>
                  </a:lnTo>
                  <a:lnTo>
                    <a:pt x="5691" y="13614"/>
                  </a:lnTo>
                  <a:lnTo>
                    <a:pt x="8851" y="16257"/>
                  </a:lnTo>
                  <a:lnTo>
                    <a:pt x="10889" y="16698"/>
                  </a:lnTo>
                  <a:lnTo>
                    <a:pt x="13588" y="19994"/>
                  </a:lnTo>
                  <a:lnTo>
                    <a:pt x="16096" y="21600"/>
                  </a:lnTo>
                  <a:lnTo>
                    <a:pt x="19232" y="21600"/>
                  </a:lnTo>
                  <a:lnTo>
                    <a:pt x="21394" y="20279"/>
                  </a:lnTo>
                  <a:lnTo>
                    <a:pt x="21600" y="17056"/>
                  </a:lnTo>
                  <a:lnTo>
                    <a:pt x="19554" y="13017"/>
                  </a:lnTo>
                  <a:lnTo>
                    <a:pt x="19158" y="10006"/>
                  </a:lnTo>
                  <a:lnTo>
                    <a:pt x="17375" y="5389"/>
                  </a:lnTo>
                  <a:lnTo>
                    <a:pt x="14075" y="5389"/>
                  </a:lnTo>
                  <a:lnTo>
                    <a:pt x="11979" y="3782"/>
                  </a:lnTo>
                  <a:lnTo>
                    <a:pt x="10857" y="1891"/>
                  </a:lnTo>
                  <a:lnTo>
                    <a:pt x="8909" y="0"/>
                  </a:lnTo>
                  <a:lnTo>
                    <a:pt x="6117" y="146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19" name="íṧḻîdè">
              <a:extLst>
                <a:ext uri="{FF2B5EF4-FFF2-40B4-BE49-F238E27FC236}">
                  <a16:creationId xmlns:a16="http://schemas.microsoft.com/office/drawing/2014/main" id="{6B72B374-A2FD-4719-BBDF-91410F5FF3BF}"/>
                </a:ext>
              </a:extLst>
            </p:cNvPr>
            <p:cNvSpPr/>
            <p:nvPr/>
          </p:nvSpPr>
          <p:spPr>
            <a:xfrm>
              <a:off x="1823323" y="2056804"/>
              <a:ext cx="44228" cy="4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60" y="0"/>
                  </a:moveTo>
                  <a:lnTo>
                    <a:pt x="9924" y="1900"/>
                  </a:lnTo>
                  <a:lnTo>
                    <a:pt x="4018" y="6719"/>
                  </a:lnTo>
                  <a:lnTo>
                    <a:pt x="0" y="11386"/>
                  </a:lnTo>
                  <a:lnTo>
                    <a:pt x="7069" y="14725"/>
                  </a:lnTo>
                  <a:lnTo>
                    <a:pt x="9537" y="18288"/>
                  </a:lnTo>
                  <a:lnTo>
                    <a:pt x="13341" y="21600"/>
                  </a:lnTo>
                  <a:lnTo>
                    <a:pt x="16742" y="19182"/>
                  </a:lnTo>
                  <a:lnTo>
                    <a:pt x="14522" y="13942"/>
                  </a:lnTo>
                  <a:lnTo>
                    <a:pt x="18621" y="10604"/>
                  </a:lnTo>
                  <a:lnTo>
                    <a:pt x="21600" y="4903"/>
                  </a:lnTo>
                  <a:lnTo>
                    <a:pt x="16460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20" name="iṩḷîḍé">
              <a:extLst>
                <a:ext uri="{FF2B5EF4-FFF2-40B4-BE49-F238E27FC236}">
                  <a16:creationId xmlns:a16="http://schemas.microsoft.com/office/drawing/2014/main" id="{E2AAC76B-B5B1-4D57-A3EF-93F89D7219E3}"/>
                </a:ext>
              </a:extLst>
            </p:cNvPr>
            <p:cNvSpPr/>
            <p:nvPr/>
          </p:nvSpPr>
          <p:spPr>
            <a:xfrm>
              <a:off x="1819244" y="2000935"/>
              <a:ext cx="28061" cy="42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00" y="0"/>
                  </a:moveTo>
                  <a:lnTo>
                    <a:pt x="5701" y="4155"/>
                  </a:lnTo>
                  <a:lnTo>
                    <a:pt x="0" y="9292"/>
                  </a:lnTo>
                  <a:lnTo>
                    <a:pt x="3627" y="15800"/>
                  </a:lnTo>
                  <a:lnTo>
                    <a:pt x="11688" y="21600"/>
                  </a:lnTo>
                  <a:lnTo>
                    <a:pt x="13818" y="14011"/>
                  </a:lnTo>
                  <a:lnTo>
                    <a:pt x="14405" y="8116"/>
                  </a:lnTo>
                  <a:lnTo>
                    <a:pt x="21600" y="3749"/>
                  </a:lnTo>
                  <a:lnTo>
                    <a:pt x="15900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21" name="ísḻiḋe">
              <a:extLst>
                <a:ext uri="{FF2B5EF4-FFF2-40B4-BE49-F238E27FC236}">
                  <a16:creationId xmlns:a16="http://schemas.microsoft.com/office/drawing/2014/main" id="{D48A1463-9C01-47A0-A041-F9A2188B18D0}"/>
                </a:ext>
              </a:extLst>
            </p:cNvPr>
            <p:cNvSpPr/>
            <p:nvPr/>
          </p:nvSpPr>
          <p:spPr>
            <a:xfrm>
              <a:off x="1856174" y="2020886"/>
              <a:ext cx="16360" cy="18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29" y="0"/>
                  </a:moveTo>
                  <a:lnTo>
                    <a:pt x="0" y="10904"/>
                  </a:lnTo>
                  <a:lnTo>
                    <a:pt x="10299" y="21600"/>
                  </a:lnTo>
                  <a:lnTo>
                    <a:pt x="21600" y="13776"/>
                  </a:lnTo>
                  <a:lnTo>
                    <a:pt x="19395" y="5259"/>
                  </a:lnTo>
                  <a:lnTo>
                    <a:pt x="6929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22" name="iṥ1ïďé">
              <a:extLst>
                <a:ext uri="{FF2B5EF4-FFF2-40B4-BE49-F238E27FC236}">
                  <a16:creationId xmlns:a16="http://schemas.microsoft.com/office/drawing/2014/main" id="{1D140F43-044D-4D17-BD0D-3A68A805F7E3}"/>
                </a:ext>
              </a:extLst>
            </p:cNvPr>
            <p:cNvSpPr/>
            <p:nvPr/>
          </p:nvSpPr>
          <p:spPr>
            <a:xfrm>
              <a:off x="1296107" y="1987859"/>
              <a:ext cx="91303" cy="42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37" y="2831"/>
                  </a:moveTo>
                  <a:lnTo>
                    <a:pt x="10161" y="8024"/>
                  </a:lnTo>
                  <a:lnTo>
                    <a:pt x="5271" y="9340"/>
                  </a:lnTo>
                  <a:lnTo>
                    <a:pt x="1171" y="14295"/>
                  </a:lnTo>
                  <a:lnTo>
                    <a:pt x="0" y="19330"/>
                  </a:lnTo>
                  <a:lnTo>
                    <a:pt x="3343" y="21600"/>
                  </a:lnTo>
                  <a:lnTo>
                    <a:pt x="5268" y="16011"/>
                  </a:lnTo>
                  <a:lnTo>
                    <a:pt x="8817" y="15249"/>
                  </a:lnTo>
                  <a:lnTo>
                    <a:pt x="11276" y="14486"/>
                  </a:lnTo>
                  <a:lnTo>
                    <a:pt x="14517" y="13724"/>
                  </a:lnTo>
                  <a:lnTo>
                    <a:pt x="18179" y="13089"/>
                  </a:lnTo>
                  <a:lnTo>
                    <a:pt x="21239" y="5467"/>
                  </a:lnTo>
                  <a:lnTo>
                    <a:pt x="21600" y="162"/>
                  </a:lnTo>
                  <a:lnTo>
                    <a:pt x="19638" y="0"/>
                  </a:lnTo>
                  <a:lnTo>
                    <a:pt x="17537" y="2831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23" name="íṣ1íḑe">
              <a:extLst>
                <a:ext uri="{FF2B5EF4-FFF2-40B4-BE49-F238E27FC236}">
                  <a16:creationId xmlns:a16="http://schemas.microsoft.com/office/drawing/2014/main" id="{1BA6E7DE-1CB8-457B-9737-C8EF8316FEB7}"/>
                </a:ext>
              </a:extLst>
            </p:cNvPr>
            <p:cNvSpPr/>
            <p:nvPr/>
          </p:nvSpPr>
          <p:spPr>
            <a:xfrm>
              <a:off x="2777576" y="3634434"/>
              <a:ext cx="1575803" cy="2366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9" y="1016"/>
                  </a:moveTo>
                  <a:lnTo>
                    <a:pt x="1153" y="974"/>
                  </a:lnTo>
                  <a:lnTo>
                    <a:pt x="1415" y="1017"/>
                  </a:lnTo>
                  <a:lnTo>
                    <a:pt x="1706" y="1125"/>
                  </a:lnTo>
                  <a:lnTo>
                    <a:pt x="1964" y="1238"/>
                  </a:lnTo>
                  <a:lnTo>
                    <a:pt x="2173" y="1355"/>
                  </a:lnTo>
                  <a:lnTo>
                    <a:pt x="2350" y="1292"/>
                  </a:lnTo>
                  <a:lnTo>
                    <a:pt x="2416" y="1193"/>
                  </a:lnTo>
                  <a:lnTo>
                    <a:pt x="2643" y="1138"/>
                  </a:lnTo>
                  <a:lnTo>
                    <a:pt x="2768" y="931"/>
                  </a:lnTo>
                  <a:lnTo>
                    <a:pt x="2901" y="758"/>
                  </a:lnTo>
                  <a:lnTo>
                    <a:pt x="3075" y="584"/>
                  </a:lnTo>
                  <a:lnTo>
                    <a:pt x="3218" y="492"/>
                  </a:lnTo>
                  <a:lnTo>
                    <a:pt x="3455" y="405"/>
                  </a:lnTo>
                  <a:lnTo>
                    <a:pt x="3796" y="405"/>
                  </a:lnTo>
                  <a:lnTo>
                    <a:pt x="4006" y="344"/>
                  </a:lnTo>
                  <a:lnTo>
                    <a:pt x="4155" y="198"/>
                  </a:lnTo>
                  <a:lnTo>
                    <a:pt x="4308" y="101"/>
                  </a:lnTo>
                  <a:lnTo>
                    <a:pt x="4423" y="34"/>
                  </a:lnTo>
                  <a:lnTo>
                    <a:pt x="4684" y="0"/>
                  </a:lnTo>
                  <a:lnTo>
                    <a:pt x="4809" y="15"/>
                  </a:lnTo>
                  <a:lnTo>
                    <a:pt x="4798" y="104"/>
                  </a:lnTo>
                  <a:lnTo>
                    <a:pt x="4656" y="173"/>
                  </a:lnTo>
                  <a:lnTo>
                    <a:pt x="4518" y="268"/>
                  </a:lnTo>
                  <a:lnTo>
                    <a:pt x="4466" y="385"/>
                  </a:lnTo>
                  <a:lnTo>
                    <a:pt x="4483" y="636"/>
                  </a:lnTo>
                  <a:lnTo>
                    <a:pt x="4421" y="753"/>
                  </a:lnTo>
                  <a:lnTo>
                    <a:pt x="4365" y="838"/>
                  </a:lnTo>
                  <a:lnTo>
                    <a:pt x="4375" y="962"/>
                  </a:lnTo>
                  <a:lnTo>
                    <a:pt x="4434" y="1080"/>
                  </a:lnTo>
                  <a:lnTo>
                    <a:pt x="4626" y="1121"/>
                  </a:lnTo>
                  <a:lnTo>
                    <a:pt x="4821" y="1077"/>
                  </a:lnTo>
                  <a:lnTo>
                    <a:pt x="4911" y="964"/>
                  </a:lnTo>
                  <a:lnTo>
                    <a:pt x="5012" y="863"/>
                  </a:lnTo>
                  <a:lnTo>
                    <a:pt x="5002" y="773"/>
                  </a:lnTo>
                  <a:lnTo>
                    <a:pt x="4888" y="691"/>
                  </a:lnTo>
                  <a:lnTo>
                    <a:pt x="4815" y="594"/>
                  </a:lnTo>
                  <a:cubicBezTo>
                    <a:pt x="4810" y="569"/>
                    <a:pt x="4818" y="543"/>
                    <a:pt x="4835" y="521"/>
                  </a:cubicBezTo>
                  <a:cubicBezTo>
                    <a:pt x="4864" y="484"/>
                    <a:pt x="4917" y="459"/>
                    <a:pt x="4977" y="452"/>
                  </a:cubicBezTo>
                  <a:lnTo>
                    <a:pt x="5179" y="365"/>
                  </a:lnTo>
                  <a:lnTo>
                    <a:pt x="5325" y="234"/>
                  </a:lnTo>
                  <a:lnTo>
                    <a:pt x="5398" y="181"/>
                  </a:lnTo>
                  <a:lnTo>
                    <a:pt x="5513" y="174"/>
                  </a:lnTo>
                  <a:lnTo>
                    <a:pt x="5658" y="180"/>
                  </a:lnTo>
                  <a:lnTo>
                    <a:pt x="5845" y="279"/>
                  </a:lnTo>
                  <a:lnTo>
                    <a:pt x="6023" y="369"/>
                  </a:lnTo>
                  <a:lnTo>
                    <a:pt x="6158" y="486"/>
                  </a:lnTo>
                  <a:lnTo>
                    <a:pt x="6252" y="563"/>
                  </a:lnTo>
                  <a:lnTo>
                    <a:pt x="6423" y="602"/>
                  </a:lnTo>
                  <a:lnTo>
                    <a:pt x="6760" y="602"/>
                  </a:lnTo>
                  <a:lnTo>
                    <a:pt x="6916" y="629"/>
                  </a:lnTo>
                  <a:lnTo>
                    <a:pt x="7159" y="658"/>
                  </a:lnTo>
                  <a:lnTo>
                    <a:pt x="7344" y="698"/>
                  </a:lnTo>
                  <a:lnTo>
                    <a:pt x="7500" y="785"/>
                  </a:lnTo>
                  <a:lnTo>
                    <a:pt x="7792" y="799"/>
                  </a:lnTo>
                  <a:lnTo>
                    <a:pt x="7945" y="725"/>
                  </a:lnTo>
                  <a:lnTo>
                    <a:pt x="8130" y="720"/>
                  </a:lnTo>
                  <a:lnTo>
                    <a:pt x="8343" y="741"/>
                  </a:lnTo>
                  <a:lnTo>
                    <a:pt x="8508" y="799"/>
                  </a:lnTo>
                  <a:lnTo>
                    <a:pt x="8764" y="882"/>
                  </a:lnTo>
                  <a:lnTo>
                    <a:pt x="9015" y="958"/>
                  </a:lnTo>
                  <a:lnTo>
                    <a:pt x="9502" y="1062"/>
                  </a:lnTo>
                  <a:lnTo>
                    <a:pt x="9816" y="1193"/>
                  </a:lnTo>
                  <a:lnTo>
                    <a:pt x="9920" y="1317"/>
                  </a:lnTo>
                  <a:lnTo>
                    <a:pt x="10065" y="1399"/>
                  </a:lnTo>
                  <a:lnTo>
                    <a:pt x="10187" y="1473"/>
                  </a:lnTo>
                  <a:lnTo>
                    <a:pt x="10298" y="1576"/>
                  </a:lnTo>
                  <a:lnTo>
                    <a:pt x="10339" y="1679"/>
                  </a:lnTo>
                  <a:lnTo>
                    <a:pt x="10420" y="1769"/>
                  </a:lnTo>
                  <a:lnTo>
                    <a:pt x="10606" y="1887"/>
                  </a:lnTo>
                  <a:lnTo>
                    <a:pt x="10818" y="2000"/>
                  </a:lnTo>
                  <a:lnTo>
                    <a:pt x="11131" y="2123"/>
                  </a:lnTo>
                  <a:lnTo>
                    <a:pt x="11378" y="2178"/>
                  </a:lnTo>
                  <a:lnTo>
                    <a:pt x="11636" y="2243"/>
                  </a:lnTo>
                  <a:lnTo>
                    <a:pt x="11855" y="2243"/>
                  </a:lnTo>
                  <a:lnTo>
                    <a:pt x="11990" y="2181"/>
                  </a:lnTo>
                  <a:lnTo>
                    <a:pt x="12151" y="2160"/>
                  </a:lnTo>
                  <a:lnTo>
                    <a:pt x="12356" y="2167"/>
                  </a:lnTo>
                  <a:lnTo>
                    <a:pt x="12575" y="2208"/>
                  </a:lnTo>
                  <a:lnTo>
                    <a:pt x="12707" y="2236"/>
                  </a:lnTo>
                  <a:lnTo>
                    <a:pt x="12850" y="2254"/>
                  </a:lnTo>
                  <a:lnTo>
                    <a:pt x="12964" y="2298"/>
                  </a:lnTo>
                  <a:lnTo>
                    <a:pt x="13152" y="2421"/>
                  </a:lnTo>
                  <a:lnTo>
                    <a:pt x="13358" y="2525"/>
                  </a:lnTo>
                  <a:lnTo>
                    <a:pt x="13524" y="2594"/>
                  </a:lnTo>
                  <a:lnTo>
                    <a:pt x="13666" y="2651"/>
                  </a:lnTo>
                  <a:lnTo>
                    <a:pt x="13833" y="2742"/>
                  </a:lnTo>
                  <a:lnTo>
                    <a:pt x="13864" y="2891"/>
                  </a:lnTo>
                  <a:lnTo>
                    <a:pt x="13944" y="3025"/>
                  </a:lnTo>
                  <a:lnTo>
                    <a:pt x="14059" y="3126"/>
                  </a:lnTo>
                  <a:lnTo>
                    <a:pt x="14069" y="3246"/>
                  </a:lnTo>
                  <a:lnTo>
                    <a:pt x="14069" y="3383"/>
                  </a:lnTo>
                  <a:lnTo>
                    <a:pt x="14132" y="3485"/>
                  </a:lnTo>
                  <a:lnTo>
                    <a:pt x="14251" y="3544"/>
                  </a:lnTo>
                  <a:lnTo>
                    <a:pt x="14376" y="3565"/>
                  </a:lnTo>
                  <a:lnTo>
                    <a:pt x="14376" y="3654"/>
                  </a:lnTo>
                  <a:lnTo>
                    <a:pt x="14240" y="3723"/>
                  </a:lnTo>
                  <a:lnTo>
                    <a:pt x="14147" y="3806"/>
                  </a:lnTo>
                  <a:lnTo>
                    <a:pt x="14084" y="3898"/>
                  </a:lnTo>
                  <a:lnTo>
                    <a:pt x="14021" y="4015"/>
                  </a:lnTo>
                  <a:lnTo>
                    <a:pt x="13892" y="4050"/>
                  </a:lnTo>
                  <a:lnTo>
                    <a:pt x="13746" y="4071"/>
                  </a:lnTo>
                  <a:lnTo>
                    <a:pt x="13369" y="4317"/>
                  </a:lnTo>
                  <a:lnTo>
                    <a:pt x="13296" y="4414"/>
                  </a:lnTo>
                  <a:lnTo>
                    <a:pt x="13244" y="4544"/>
                  </a:lnTo>
                  <a:lnTo>
                    <a:pt x="13401" y="4640"/>
                  </a:lnTo>
                  <a:lnTo>
                    <a:pt x="13638" y="4623"/>
                  </a:lnTo>
                  <a:lnTo>
                    <a:pt x="13801" y="4475"/>
                  </a:lnTo>
                  <a:lnTo>
                    <a:pt x="14058" y="4319"/>
                  </a:lnTo>
                  <a:lnTo>
                    <a:pt x="14233" y="4211"/>
                  </a:lnTo>
                  <a:lnTo>
                    <a:pt x="14406" y="4124"/>
                  </a:lnTo>
                  <a:lnTo>
                    <a:pt x="14601" y="4061"/>
                  </a:lnTo>
                  <a:lnTo>
                    <a:pt x="14824" y="4068"/>
                  </a:lnTo>
                  <a:lnTo>
                    <a:pt x="14950" y="4135"/>
                  </a:lnTo>
                  <a:lnTo>
                    <a:pt x="15054" y="4245"/>
                  </a:lnTo>
                  <a:lnTo>
                    <a:pt x="15054" y="4370"/>
                  </a:lnTo>
                  <a:lnTo>
                    <a:pt x="14772" y="4500"/>
                  </a:lnTo>
                  <a:lnTo>
                    <a:pt x="14706" y="4615"/>
                  </a:lnTo>
                  <a:lnTo>
                    <a:pt x="14561" y="4643"/>
                  </a:lnTo>
                  <a:lnTo>
                    <a:pt x="14369" y="4636"/>
                  </a:lnTo>
                  <a:lnTo>
                    <a:pt x="14297" y="4713"/>
                  </a:lnTo>
                  <a:lnTo>
                    <a:pt x="14537" y="4754"/>
                  </a:lnTo>
                  <a:lnTo>
                    <a:pt x="14713" y="4770"/>
                  </a:lnTo>
                  <a:lnTo>
                    <a:pt x="14862" y="4841"/>
                  </a:lnTo>
                  <a:lnTo>
                    <a:pt x="15018" y="4770"/>
                  </a:lnTo>
                  <a:lnTo>
                    <a:pt x="15209" y="4692"/>
                  </a:lnTo>
                  <a:lnTo>
                    <a:pt x="15341" y="4566"/>
                  </a:lnTo>
                  <a:lnTo>
                    <a:pt x="15491" y="4466"/>
                  </a:lnTo>
                  <a:lnTo>
                    <a:pt x="15585" y="4369"/>
                  </a:lnTo>
                  <a:lnTo>
                    <a:pt x="15846" y="4342"/>
                  </a:lnTo>
                  <a:lnTo>
                    <a:pt x="16125" y="4370"/>
                  </a:lnTo>
                  <a:lnTo>
                    <a:pt x="16397" y="4508"/>
                  </a:lnTo>
                  <a:lnTo>
                    <a:pt x="16564" y="4666"/>
                  </a:lnTo>
                  <a:lnTo>
                    <a:pt x="16723" y="4714"/>
                  </a:lnTo>
                  <a:lnTo>
                    <a:pt x="16844" y="4787"/>
                  </a:lnTo>
                  <a:lnTo>
                    <a:pt x="16817" y="4904"/>
                  </a:lnTo>
                  <a:lnTo>
                    <a:pt x="16751" y="4982"/>
                  </a:lnTo>
                  <a:lnTo>
                    <a:pt x="16751" y="5058"/>
                  </a:lnTo>
                  <a:lnTo>
                    <a:pt x="16949" y="5154"/>
                  </a:lnTo>
                  <a:lnTo>
                    <a:pt x="17116" y="5085"/>
                  </a:lnTo>
                  <a:lnTo>
                    <a:pt x="17332" y="5023"/>
                  </a:lnTo>
                  <a:lnTo>
                    <a:pt x="17569" y="4982"/>
                  </a:lnTo>
                  <a:lnTo>
                    <a:pt x="17746" y="4988"/>
                  </a:lnTo>
                  <a:lnTo>
                    <a:pt x="18122" y="5071"/>
                  </a:lnTo>
                  <a:lnTo>
                    <a:pt x="18476" y="5071"/>
                  </a:lnTo>
                  <a:lnTo>
                    <a:pt x="18914" y="5085"/>
                  </a:lnTo>
                  <a:lnTo>
                    <a:pt x="19226" y="5085"/>
                  </a:lnTo>
                  <a:lnTo>
                    <a:pt x="19337" y="5145"/>
                  </a:lnTo>
                  <a:lnTo>
                    <a:pt x="19417" y="5245"/>
                  </a:lnTo>
                  <a:lnTo>
                    <a:pt x="19501" y="5384"/>
                  </a:lnTo>
                  <a:lnTo>
                    <a:pt x="19761" y="5515"/>
                  </a:lnTo>
                  <a:lnTo>
                    <a:pt x="20054" y="5632"/>
                  </a:lnTo>
                  <a:lnTo>
                    <a:pt x="20337" y="5763"/>
                  </a:lnTo>
                  <a:lnTo>
                    <a:pt x="20783" y="5818"/>
                  </a:lnTo>
                  <a:lnTo>
                    <a:pt x="21128" y="5832"/>
                  </a:lnTo>
                  <a:lnTo>
                    <a:pt x="21292" y="5922"/>
                  </a:lnTo>
                  <a:lnTo>
                    <a:pt x="21413" y="6000"/>
                  </a:lnTo>
                  <a:lnTo>
                    <a:pt x="21423" y="6110"/>
                  </a:lnTo>
                  <a:lnTo>
                    <a:pt x="21496" y="6233"/>
                  </a:lnTo>
                  <a:lnTo>
                    <a:pt x="21548" y="6335"/>
                  </a:lnTo>
                  <a:lnTo>
                    <a:pt x="21600" y="6459"/>
                  </a:lnTo>
                  <a:lnTo>
                    <a:pt x="21558" y="6567"/>
                  </a:lnTo>
                  <a:lnTo>
                    <a:pt x="21548" y="6744"/>
                  </a:lnTo>
                  <a:lnTo>
                    <a:pt x="21416" y="6872"/>
                  </a:lnTo>
                  <a:lnTo>
                    <a:pt x="21374" y="6999"/>
                  </a:lnTo>
                  <a:lnTo>
                    <a:pt x="21263" y="7141"/>
                  </a:lnTo>
                  <a:lnTo>
                    <a:pt x="20928" y="7257"/>
                  </a:lnTo>
                  <a:lnTo>
                    <a:pt x="20782" y="7498"/>
                  </a:lnTo>
                  <a:lnTo>
                    <a:pt x="20646" y="7643"/>
                  </a:lnTo>
                  <a:lnTo>
                    <a:pt x="20531" y="7747"/>
                  </a:lnTo>
                  <a:lnTo>
                    <a:pt x="20344" y="7910"/>
                  </a:lnTo>
                  <a:lnTo>
                    <a:pt x="20222" y="8109"/>
                  </a:lnTo>
                  <a:lnTo>
                    <a:pt x="19916" y="8196"/>
                  </a:lnTo>
                  <a:lnTo>
                    <a:pt x="19700" y="8360"/>
                  </a:lnTo>
                  <a:lnTo>
                    <a:pt x="19631" y="8498"/>
                  </a:lnTo>
                  <a:lnTo>
                    <a:pt x="19615" y="8867"/>
                  </a:lnTo>
                  <a:lnTo>
                    <a:pt x="19688" y="9089"/>
                  </a:lnTo>
                  <a:lnTo>
                    <a:pt x="19688" y="9302"/>
                  </a:lnTo>
                  <a:lnTo>
                    <a:pt x="19705" y="9546"/>
                  </a:lnTo>
                  <a:lnTo>
                    <a:pt x="19653" y="9772"/>
                  </a:lnTo>
                  <a:lnTo>
                    <a:pt x="19612" y="9950"/>
                  </a:lnTo>
                  <a:lnTo>
                    <a:pt x="19580" y="10104"/>
                  </a:lnTo>
                  <a:lnTo>
                    <a:pt x="19559" y="10281"/>
                  </a:lnTo>
                  <a:lnTo>
                    <a:pt x="19465" y="10449"/>
                  </a:lnTo>
                  <a:lnTo>
                    <a:pt x="19444" y="10661"/>
                  </a:lnTo>
                  <a:lnTo>
                    <a:pt x="19392" y="10797"/>
                  </a:lnTo>
                  <a:lnTo>
                    <a:pt x="19322" y="10935"/>
                  </a:lnTo>
                  <a:lnTo>
                    <a:pt x="19169" y="11064"/>
                  </a:lnTo>
                  <a:lnTo>
                    <a:pt x="19033" y="11278"/>
                  </a:lnTo>
                  <a:lnTo>
                    <a:pt x="18939" y="11393"/>
                  </a:lnTo>
                  <a:lnTo>
                    <a:pt x="18834" y="11511"/>
                  </a:lnTo>
                  <a:lnTo>
                    <a:pt x="18562" y="11665"/>
                  </a:lnTo>
                  <a:lnTo>
                    <a:pt x="18374" y="11762"/>
                  </a:lnTo>
                  <a:lnTo>
                    <a:pt x="18204" y="11755"/>
                  </a:lnTo>
                  <a:lnTo>
                    <a:pt x="18048" y="11735"/>
                  </a:lnTo>
                  <a:lnTo>
                    <a:pt x="17899" y="11638"/>
                  </a:lnTo>
                  <a:lnTo>
                    <a:pt x="17642" y="11707"/>
                  </a:lnTo>
                  <a:lnTo>
                    <a:pt x="17486" y="11796"/>
                  </a:lnTo>
                  <a:lnTo>
                    <a:pt x="17287" y="11941"/>
                  </a:lnTo>
                  <a:lnTo>
                    <a:pt x="17134" y="11969"/>
                  </a:lnTo>
                  <a:lnTo>
                    <a:pt x="16834" y="12015"/>
                  </a:lnTo>
                  <a:lnTo>
                    <a:pt x="16534" y="12077"/>
                  </a:lnTo>
                  <a:lnTo>
                    <a:pt x="16336" y="12167"/>
                  </a:lnTo>
                  <a:lnTo>
                    <a:pt x="16253" y="12270"/>
                  </a:lnTo>
                  <a:lnTo>
                    <a:pt x="16183" y="12325"/>
                  </a:lnTo>
                  <a:lnTo>
                    <a:pt x="16027" y="12380"/>
                  </a:lnTo>
                  <a:lnTo>
                    <a:pt x="15916" y="12449"/>
                  </a:lnTo>
                  <a:lnTo>
                    <a:pt x="15804" y="12518"/>
                  </a:lnTo>
                  <a:lnTo>
                    <a:pt x="15752" y="12629"/>
                  </a:lnTo>
                  <a:lnTo>
                    <a:pt x="15825" y="12724"/>
                  </a:lnTo>
                  <a:lnTo>
                    <a:pt x="15951" y="12849"/>
                  </a:lnTo>
                  <a:lnTo>
                    <a:pt x="15961" y="13008"/>
                  </a:lnTo>
                  <a:lnTo>
                    <a:pt x="15909" y="13192"/>
                  </a:lnTo>
                  <a:cubicBezTo>
                    <a:pt x="15880" y="13228"/>
                    <a:pt x="15856" y="13266"/>
                    <a:pt x="15840" y="13305"/>
                  </a:cubicBezTo>
                  <a:cubicBezTo>
                    <a:pt x="15812" y="13369"/>
                    <a:pt x="15801" y="13436"/>
                    <a:pt x="15809" y="13503"/>
                  </a:cubicBezTo>
                  <a:lnTo>
                    <a:pt x="15600" y="13652"/>
                  </a:lnTo>
                  <a:lnTo>
                    <a:pt x="15506" y="13742"/>
                  </a:lnTo>
                  <a:lnTo>
                    <a:pt x="15464" y="13846"/>
                  </a:lnTo>
                  <a:cubicBezTo>
                    <a:pt x="15464" y="13877"/>
                    <a:pt x="15464" y="13909"/>
                    <a:pt x="15464" y="13940"/>
                  </a:cubicBezTo>
                  <a:cubicBezTo>
                    <a:pt x="15464" y="13981"/>
                    <a:pt x="15464" y="14022"/>
                    <a:pt x="15464" y="14062"/>
                  </a:cubicBezTo>
                  <a:lnTo>
                    <a:pt x="15412" y="14177"/>
                  </a:lnTo>
                  <a:lnTo>
                    <a:pt x="15183" y="14308"/>
                  </a:lnTo>
                  <a:lnTo>
                    <a:pt x="15048" y="14443"/>
                  </a:lnTo>
                  <a:lnTo>
                    <a:pt x="14923" y="14578"/>
                  </a:lnTo>
                  <a:lnTo>
                    <a:pt x="14840" y="14707"/>
                  </a:lnTo>
                  <a:lnTo>
                    <a:pt x="14760" y="14868"/>
                  </a:lnTo>
                  <a:cubicBezTo>
                    <a:pt x="14740" y="14913"/>
                    <a:pt x="14716" y="14957"/>
                    <a:pt x="14687" y="14999"/>
                  </a:cubicBezTo>
                  <a:cubicBezTo>
                    <a:pt x="14660" y="15040"/>
                    <a:pt x="14629" y="15079"/>
                    <a:pt x="14593" y="15116"/>
                  </a:cubicBezTo>
                  <a:cubicBezTo>
                    <a:pt x="14565" y="15141"/>
                    <a:pt x="14538" y="15167"/>
                    <a:pt x="14510" y="15192"/>
                  </a:cubicBezTo>
                  <a:cubicBezTo>
                    <a:pt x="14469" y="15230"/>
                    <a:pt x="14429" y="15268"/>
                    <a:pt x="14390" y="15307"/>
                  </a:cubicBezTo>
                  <a:lnTo>
                    <a:pt x="14233" y="15431"/>
                  </a:lnTo>
                  <a:lnTo>
                    <a:pt x="14123" y="15518"/>
                  </a:lnTo>
                  <a:lnTo>
                    <a:pt x="13872" y="15628"/>
                  </a:lnTo>
                  <a:lnTo>
                    <a:pt x="13685" y="15663"/>
                  </a:lnTo>
                  <a:lnTo>
                    <a:pt x="13323" y="15670"/>
                  </a:lnTo>
                  <a:cubicBezTo>
                    <a:pt x="13286" y="15642"/>
                    <a:pt x="13245" y="15616"/>
                    <a:pt x="13201" y="15594"/>
                  </a:cubicBezTo>
                  <a:cubicBezTo>
                    <a:pt x="13122" y="15553"/>
                    <a:pt x="13034" y="15521"/>
                    <a:pt x="12939" y="15499"/>
                  </a:cubicBezTo>
                  <a:cubicBezTo>
                    <a:pt x="12851" y="15484"/>
                    <a:pt x="12764" y="15467"/>
                    <a:pt x="12678" y="15446"/>
                  </a:cubicBezTo>
                  <a:cubicBezTo>
                    <a:pt x="12585" y="15424"/>
                    <a:pt x="12495" y="15399"/>
                    <a:pt x="12406" y="15370"/>
                  </a:cubicBezTo>
                  <a:lnTo>
                    <a:pt x="12194" y="15426"/>
                  </a:lnTo>
                  <a:lnTo>
                    <a:pt x="12131" y="15541"/>
                  </a:lnTo>
                  <a:lnTo>
                    <a:pt x="12255" y="15615"/>
                  </a:lnTo>
                  <a:lnTo>
                    <a:pt x="12467" y="15700"/>
                  </a:lnTo>
                  <a:lnTo>
                    <a:pt x="12582" y="15762"/>
                  </a:lnTo>
                  <a:lnTo>
                    <a:pt x="12768" y="15886"/>
                  </a:lnTo>
                  <a:lnTo>
                    <a:pt x="12977" y="16065"/>
                  </a:lnTo>
                  <a:lnTo>
                    <a:pt x="13103" y="16201"/>
                  </a:lnTo>
                  <a:lnTo>
                    <a:pt x="13155" y="16372"/>
                  </a:lnTo>
                  <a:lnTo>
                    <a:pt x="13166" y="16545"/>
                  </a:lnTo>
                  <a:lnTo>
                    <a:pt x="13065" y="16676"/>
                  </a:lnTo>
                  <a:lnTo>
                    <a:pt x="12951" y="16779"/>
                  </a:lnTo>
                  <a:lnTo>
                    <a:pt x="12787" y="16862"/>
                  </a:lnTo>
                  <a:lnTo>
                    <a:pt x="12505" y="16924"/>
                  </a:lnTo>
                  <a:lnTo>
                    <a:pt x="12122" y="16970"/>
                  </a:lnTo>
                  <a:lnTo>
                    <a:pt x="11913" y="16977"/>
                  </a:lnTo>
                  <a:lnTo>
                    <a:pt x="11733" y="16982"/>
                  </a:lnTo>
                  <a:lnTo>
                    <a:pt x="11430" y="16982"/>
                  </a:lnTo>
                  <a:lnTo>
                    <a:pt x="11263" y="17044"/>
                  </a:lnTo>
                  <a:lnTo>
                    <a:pt x="11232" y="17116"/>
                  </a:lnTo>
                  <a:lnTo>
                    <a:pt x="11252" y="17235"/>
                  </a:lnTo>
                  <a:lnTo>
                    <a:pt x="11325" y="17332"/>
                  </a:lnTo>
                  <a:lnTo>
                    <a:pt x="11412" y="17380"/>
                  </a:lnTo>
                  <a:lnTo>
                    <a:pt x="11444" y="17498"/>
                  </a:lnTo>
                  <a:lnTo>
                    <a:pt x="11382" y="17567"/>
                  </a:lnTo>
                  <a:cubicBezTo>
                    <a:pt x="11322" y="17599"/>
                    <a:pt x="11279" y="17642"/>
                    <a:pt x="11257" y="17691"/>
                  </a:cubicBezTo>
                  <a:cubicBezTo>
                    <a:pt x="11240" y="17729"/>
                    <a:pt x="11236" y="17769"/>
                    <a:pt x="11246" y="17808"/>
                  </a:cubicBezTo>
                  <a:lnTo>
                    <a:pt x="11037" y="17802"/>
                  </a:lnTo>
                  <a:lnTo>
                    <a:pt x="10881" y="17726"/>
                  </a:lnTo>
                  <a:lnTo>
                    <a:pt x="10631" y="17622"/>
                  </a:lnTo>
                  <a:lnTo>
                    <a:pt x="10349" y="17581"/>
                  </a:lnTo>
                  <a:lnTo>
                    <a:pt x="10141" y="17677"/>
                  </a:lnTo>
                  <a:lnTo>
                    <a:pt x="10273" y="17815"/>
                  </a:lnTo>
                  <a:cubicBezTo>
                    <a:pt x="10359" y="17814"/>
                    <a:pt x="10437" y="17847"/>
                    <a:pt x="10472" y="17898"/>
                  </a:cubicBezTo>
                  <a:cubicBezTo>
                    <a:pt x="10504" y="17944"/>
                    <a:pt x="10496" y="17997"/>
                    <a:pt x="10451" y="18038"/>
                  </a:cubicBezTo>
                  <a:lnTo>
                    <a:pt x="10493" y="18142"/>
                  </a:lnTo>
                  <a:cubicBezTo>
                    <a:pt x="10535" y="18167"/>
                    <a:pt x="10583" y="18187"/>
                    <a:pt x="10636" y="18201"/>
                  </a:cubicBezTo>
                  <a:cubicBezTo>
                    <a:pt x="10678" y="18213"/>
                    <a:pt x="10723" y="18220"/>
                    <a:pt x="10768" y="18222"/>
                  </a:cubicBezTo>
                  <a:cubicBezTo>
                    <a:pt x="10824" y="18185"/>
                    <a:pt x="10918" y="18194"/>
                    <a:pt x="10956" y="18240"/>
                  </a:cubicBezTo>
                  <a:cubicBezTo>
                    <a:pt x="10983" y="18272"/>
                    <a:pt x="10969" y="18313"/>
                    <a:pt x="10925" y="18335"/>
                  </a:cubicBezTo>
                  <a:lnTo>
                    <a:pt x="10783" y="18390"/>
                  </a:lnTo>
                  <a:lnTo>
                    <a:pt x="10605" y="18448"/>
                  </a:lnTo>
                  <a:lnTo>
                    <a:pt x="10615" y="18589"/>
                  </a:lnTo>
                  <a:lnTo>
                    <a:pt x="10663" y="18651"/>
                  </a:lnTo>
                  <a:lnTo>
                    <a:pt x="10698" y="18740"/>
                  </a:lnTo>
                  <a:lnTo>
                    <a:pt x="10479" y="18860"/>
                  </a:lnTo>
                  <a:lnTo>
                    <a:pt x="10374" y="19045"/>
                  </a:lnTo>
                  <a:lnTo>
                    <a:pt x="10259" y="19180"/>
                  </a:lnTo>
                  <a:lnTo>
                    <a:pt x="10218" y="19263"/>
                  </a:lnTo>
                  <a:lnTo>
                    <a:pt x="10283" y="19367"/>
                  </a:lnTo>
                  <a:lnTo>
                    <a:pt x="10350" y="19544"/>
                  </a:lnTo>
                  <a:lnTo>
                    <a:pt x="10506" y="19579"/>
                  </a:lnTo>
                  <a:lnTo>
                    <a:pt x="10637" y="19689"/>
                  </a:lnTo>
                  <a:lnTo>
                    <a:pt x="10913" y="19767"/>
                  </a:lnTo>
                  <a:lnTo>
                    <a:pt x="11066" y="19942"/>
                  </a:lnTo>
                  <a:lnTo>
                    <a:pt x="11076" y="20069"/>
                  </a:lnTo>
                  <a:lnTo>
                    <a:pt x="10982" y="20241"/>
                  </a:lnTo>
                  <a:lnTo>
                    <a:pt x="10888" y="20363"/>
                  </a:lnTo>
                  <a:lnTo>
                    <a:pt x="10794" y="20527"/>
                  </a:lnTo>
                  <a:cubicBezTo>
                    <a:pt x="10712" y="20573"/>
                    <a:pt x="10646" y="20631"/>
                    <a:pt x="10600" y="20695"/>
                  </a:cubicBezTo>
                  <a:cubicBezTo>
                    <a:pt x="10553" y="20760"/>
                    <a:pt x="10528" y="20830"/>
                    <a:pt x="10526" y="20902"/>
                  </a:cubicBezTo>
                  <a:lnTo>
                    <a:pt x="10613" y="21051"/>
                  </a:lnTo>
                  <a:lnTo>
                    <a:pt x="10773" y="21173"/>
                  </a:lnTo>
                  <a:lnTo>
                    <a:pt x="10846" y="21254"/>
                  </a:lnTo>
                  <a:lnTo>
                    <a:pt x="10766" y="21359"/>
                  </a:lnTo>
                  <a:lnTo>
                    <a:pt x="10536" y="21440"/>
                  </a:lnTo>
                  <a:lnTo>
                    <a:pt x="10441" y="21536"/>
                  </a:lnTo>
                  <a:lnTo>
                    <a:pt x="10363" y="21600"/>
                  </a:lnTo>
                  <a:lnTo>
                    <a:pt x="10225" y="21595"/>
                  </a:lnTo>
                  <a:lnTo>
                    <a:pt x="9866" y="21480"/>
                  </a:lnTo>
                  <a:lnTo>
                    <a:pt x="9668" y="21506"/>
                  </a:lnTo>
                  <a:lnTo>
                    <a:pt x="9418" y="21531"/>
                  </a:lnTo>
                  <a:cubicBezTo>
                    <a:pt x="9428" y="21473"/>
                    <a:pt x="9417" y="21413"/>
                    <a:pt x="9386" y="21358"/>
                  </a:cubicBezTo>
                  <a:cubicBezTo>
                    <a:pt x="9350" y="21293"/>
                    <a:pt x="9286" y="21235"/>
                    <a:pt x="9202" y="21193"/>
                  </a:cubicBezTo>
                  <a:lnTo>
                    <a:pt x="8951" y="21172"/>
                  </a:lnTo>
                  <a:lnTo>
                    <a:pt x="8767" y="21096"/>
                  </a:lnTo>
                  <a:lnTo>
                    <a:pt x="8767" y="20966"/>
                  </a:lnTo>
                  <a:lnTo>
                    <a:pt x="8683" y="20814"/>
                  </a:lnTo>
                  <a:cubicBezTo>
                    <a:pt x="8625" y="20767"/>
                    <a:pt x="8560" y="20724"/>
                    <a:pt x="8489" y="20687"/>
                  </a:cubicBezTo>
                  <a:cubicBezTo>
                    <a:pt x="8402" y="20641"/>
                    <a:pt x="8307" y="20603"/>
                    <a:pt x="8206" y="20574"/>
                  </a:cubicBezTo>
                  <a:lnTo>
                    <a:pt x="8185" y="20340"/>
                  </a:lnTo>
                  <a:lnTo>
                    <a:pt x="8175" y="20091"/>
                  </a:lnTo>
                  <a:cubicBezTo>
                    <a:pt x="8118" y="20014"/>
                    <a:pt x="8052" y="19940"/>
                    <a:pt x="7977" y="19870"/>
                  </a:cubicBezTo>
                  <a:cubicBezTo>
                    <a:pt x="7874" y="19775"/>
                    <a:pt x="7755" y="19687"/>
                    <a:pt x="7622" y="19610"/>
                  </a:cubicBezTo>
                  <a:lnTo>
                    <a:pt x="7320" y="19591"/>
                  </a:lnTo>
                  <a:lnTo>
                    <a:pt x="7269" y="19491"/>
                  </a:lnTo>
                  <a:lnTo>
                    <a:pt x="7463" y="19422"/>
                  </a:lnTo>
                  <a:lnTo>
                    <a:pt x="7664" y="19293"/>
                  </a:lnTo>
                  <a:lnTo>
                    <a:pt x="7747" y="19155"/>
                  </a:lnTo>
                  <a:lnTo>
                    <a:pt x="7862" y="18947"/>
                  </a:lnTo>
                  <a:cubicBezTo>
                    <a:pt x="7859" y="18904"/>
                    <a:pt x="7841" y="18862"/>
                    <a:pt x="7810" y="18823"/>
                  </a:cubicBezTo>
                  <a:cubicBezTo>
                    <a:pt x="7763" y="18763"/>
                    <a:pt x="7687" y="18715"/>
                    <a:pt x="7594" y="18687"/>
                  </a:cubicBezTo>
                  <a:lnTo>
                    <a:pt x="7373" y="18531"/>
                  </a:lnTo>
                  <a:lnTo>
                    <a:pt x="7344" y="18427"/>
                  </a:lnTo>
                  <a:lnTo>
                    <a:pt x="7439" y="18291"/>
                  </a:lnTo>
                  <a:lnTo>
                    <a:pt x="7386" y="18128"/>
                  </a:lnTo>
                  <a:lnTo>
                    <a:pt x="7191" y="18036"/>
                  </a:lnTo>
                  <a:lnTo>
                    <a:pt x="6944" y="17872"/>
                  </a:lnTo>
                  <a:lnTo>
                    <a:pt x="6714" y="17722"/>
                  </a:lnTo>
                  <a:lnTo>
                    <a:pt x="6595" y="17655"/>
                  </a:lnTo>
                  <a:lnTo>
                    <a:pt x="6560" y="17485"/>
                  </a:lnTo>
                  <a:lnTo>
                    <a:pt x="6414" y="17372"/>
                  </a:lnTo>
                  <a:lnTo>
                    <a:pt x="6518" y="17199"/>
                  </a:lnTo>
                  <a:cubicBezTo>
                    <a:pt x="6570" y="17154"/>
                    <a:pt x="6593" y="17097"/>
                    <a:pt x="6581" y="17041"/>
                  </a:cubicBezTo>
                  <a:cubicBezTo>
                    <a:pt x="6561" y="16948"/>
                    <a:pt x="6457" y="16874"/>
                    <a:pt x="6320" y="16854"/>
                  </a:cubicBezTo>
                  <a:cubicBezTo>
                    <a:pt x="6272" y="16815"/>
                    <a:pt x="6237" y="16771"/>
                    <a:pt x="6215" y="16723"/>
                  </a:cubicBezTo>
                  <a:cubicBezTo>
                    <a:pt x="6159" y="16596"/>
                    <a:pt x="6202" y="16460"/>
                    <a:pt x="6330" y="16359"/>
                  </a:cubicBezTo>
                  <a:lnTo>
                    <a:pt x="6341" y="16207"/>
                  </a:lnTo>
                  <a:lnTo>
                    <a:pt x="6351" y="16005"/>
                  </a:lnTo>
                  <a:lnTo>
                    <a:pt x="6382" y="15534"/>
                  </a:lnTo>
                  <a:lnTo>
                    <a:pt x="6330" y="14960"/>
                  </a:lnTo>
                  <a:lnTo>
                    <a:pt x="6125" y="14624"/>
                  </a:lnTo>
                  <a:lnTo>
                    <a:pt x="6027" y="14310"/>
                  </a:lnTo>
                  <a:lnTo>
                    <a:pt x="5975" y="14131"/>
                  </a:lnTo>
                  <a:lnTo>
                    <a:pt x="5925" y="13492"/>
                  </a:lnTo>
                  <a:lnTo>
                    <a:pt x="5925" y="13243"/>
                  </a:lnTo>
                  <a:lnTo>
                    <a:pt x="6020" y="13001"/>
                  </a:lnTo>
                  <a:lnTo>
                    <a:pt x="6020" y="12755"/>
                  </a:lnTo>
                  <a:lnTo>
                    <a:pt x="5988" y="12469"/>
                  </a:lnTo>
                  <a:lnTo>
                    <a:pt x="5842" y="12317"/>
                  </a:lnTo>
                  <a:lnTo>
                    <a:pt x="5852" y="12041"/>
                  </a:lnTo>
                  <a:lnTo>
                    <a:pt x="5936" y="11755"/>
                  </a:lnTo>
                  <a:cubicBezTo>
                    <a:pt x="5963" y="11665"/>
                    <a:pt x="5977" y="11573"/>
                    <a:pt x="5978" y="11481"/>
                  </a:cubicBezTo>
                  <a:cubicBezTo>
                    <a:pt x="5979" y="11396"/>
                    <a:pt x="5968" y="11310"/>
                    <a:pt x="5946" y="11226"/>
                  </a:cubicBezTo>
                  <a:cubicBezTo>
                    <a:pt x="5920" y="11122"/>
                    <a:pt x="5877" y="11021"/>
                    <a:pt x="5817" y="10924"/>
                  </a:cubicBezTo>
                  <a:lnTo>
                    <a:pt x="5790" y="10657"/>
                  </a:lnTo>
                  <a:lnTo>
                    <a:pt x="5779" y="10588"/>
                  </a:lnTo>
                  <a:lnTo>
                    <a:pt x="5509" y="10273"/>
                  </a:lnTo>
                  <a:lnTo>
                    <a:pt x="5325" y="10025"/>
                  </a:lnTo>
                  <a:lnTo>
                    <a:pt x="5081" y="9901"/>
                  </a:lnTo>
                  <a:lnTo>
                    <a:pt x="4781" y="9783"/>
                  </a:lnTo>
                  <a:lnTo>
                    <a:pt x="4531" y="9611"/>
                  </a:lnTo>
                  <a:lnTo>
                    <a:pt x="4066" y="9506"/>
                  </a:lnTo>
                  <a:lnTo>
                    <a:pt x="3850" y="9416"/>
                  </a:lnTo>
                  <a:lnTo>
                    <a:pt x="3285" y="9256"/>
                  </a:lnTo>
                  <a:lnTo>
                    <a:pt x="3020" y="9164"/>
                  </a:lnTo>
                  <a:lnTo>
                    <a:pt x="2895" y="8913"/>
                  </a:lnTo>
                  <a:lnTo>
                    <a:pt x="2752" y="8757"/>
                  </a:lnTo>
                  <a:lnTo>
                    <a:pt x="2626" y="8512"/>
                  </a:lnTo>
                  <a:lnTo>
                    <a:pt x="2494" y="8355"/>
                  </a:lnTo>
                  <a:lnTo>
                    <a:pt x="2330" y="8219"/>
                  </a:lnTo>
                  <a:lnTo>
                    <a:pt x="2088" y="8047"/>
                  </a:lnTo>
                  <a:lnTo>
                    <a:pt x="1976" y="7929"/>
                  </a:lnTo>
                  <a:lnTo>
                    <a:pt x="1868" y="7775"/>
                  </a:lnTo>
                  <a:lnTo>
                    <a:pt x="1712" y="7713"/>
                  </a:lnTo>
                  <a:lnTo>
                    <a:pt x="1653" y="7630"/>
                  </a:lnTo>
                  <a:lnTo>
                    <a:pt x="1559" y="7481"/>
                  </a:lnTo>
                  <a:lnTo>
                    <a:pt x="1499" y="7363"/>
                  </a:lnTo>
                  <a:lnTo>
                    <a:pt x="1332" y="7016"/>
                  </a:lnTo>
                  <a:lnTo>
                    <a:pt x="1207" y="6813"/>
                  </a:lnTo>
                  <a:lnTo>
                    <a:pt x="1072" y="6654"/>
                  </a:lnTo>
                  <a:lnTo>
                    <a:pt x="958" y="6495"/>
                  </a:lnTo>
                  <a:lnTo>
                    <a:pt x="875" y="6420"/>
                  </a:lnTo>
                  <a:lnTo>
                    <a:pt x="683" y="6358"/>
                  </a:lnTo>
                  <a:lnTo>
                    <a:pt x="577" y="6210"/>
                  </a:lnTo>
                  <a:lnTo>
                    <a:pt x="392" y="6183"/>
                  </a:lnTo>
                  <a:lnTo>
                    <a:pt x="270" y="6084"/>
                  </a:lnTo>
                  <a:lnTo>
                    <a:pt x="131" y="5971"/>
                  </a:lnTo>
                  <a:lnTo>
                    <a:pt x="79" y="5813"/>
                  </a:lnTo>
                  <a:lnTo>
                    <a:pt x="38" y="5703"/>
                  </a:lnTo>
                  <a:lnTo>
                    <a:pt x="0" y="5602"/>
                  </a:lnTo>
                  <a:lnTo>
                    <a:pt x="115" y="5491"/>
                  </a:lnTo>
                  <a:lnTo>
                    <a:pt x="268" y="5348"/>
                  </a:lnTo>
                  <a:lnTo>
                    <a:pt x="330" y="5224"/>
                  </a:lnTo>
                  <a:lnTo>
                    <a:pt x="413" y="5153"/>
                  </a:lnTo>
                  <a:lnTo>
                    <a:pt x="602" y="5033"/>
                  </a:lnTo>
                  <a:lnTo>
                    <a:pt x="653" y="4916"/>
                  </a:lnTo>
                  <a:lnTo>
                    <a:pt x="542" y="4875"/>
                  </a:lnTo>
                  <a:lnTo>
                    <a:pt x="350" y="4849"/>
                  </a:lnTo>
                  <a:lnTo>
                    <a:pt x="233" y="4810"/>
                  </a:lnTo>
                  <a:lnTo>
                    <a:pt x="173" y="4693"/>
                  </a:lnTo>
                  <a:lnTo>
                    <a:pt x="132" y="4589"/>
                  </a:lnTo>
                  <a:lnTo>
                    <a:pt x="236" y="4435"/>
                  </a:lnTo>
                  <a:lnTo>
                    <a:pt x="363" y="4279"/>
                  </a:lnTo>
                  <a:lnTo>
                    <a:pt x="464" y="4141"/>
                  </a:lnTo>
                  <a:lnTo>
                    <a:pt x="722" y="3881"/>
                  </a:lnTo>
                  <a:lnTo>
                    <a:pt x="837" y="3725"/>
                  </a:lnTo>
                  <a:lnTo>
                    <a:pt x="878" y="3658"/>
                  </a:lnTo>
                  <a:lnTo>
                    <a:pt x="1105" y="3567"/>
                  </a:lnTo>
                  <a:lnTo>
                    <a:pt x="1275" y="3479"/>
                  </a:lnTo>
                  <a:lnTo>
                    <a:pt x="1338" y="3385"/>
                  </a:lnTo>
                  <a:lnTo>
                    <a:pt x="1359" y="3295"/>
                  </a:lnTo>
                  <a:lnTo>
                    <a:pt x="1523" y="3201"/>
                  </a:lnTo>
                  <a:lnTo>
                    <a:pt x="1707" y="3072"/>
                  </a:lnTo>
                  <a:cubicBezTo>
                    <a:pt x="1704" y="3016"/>
                    <a:pt x="1711" y="2960"/>
                    <a:pt x="1728" y="2906"/>
                  </a:cubicBezTo>
                  <a:cubicBezTo>
                    <a:pt x="1757" y="2814"/>
                    <a:pt x="1814" y="2727"/>
                    <a:pt x="1896" y="2650"/>
                  </a:cubicBezTo>
                  <a:cubicBezTo>
                    <a:pt x="1934" y="2572"/>
                    <a:pt x="1938" y="2488"/>
                    <a:pt x="1906" y="2408"/>
                  </a:cubicBezTo>
                  <a:cubicBezTo>
                    <a:pt x="1883" y="2352"/>
                    <a:pt x="1843" y="2298"/>
                    <a:pt x="1815" y="2242"/>
                  </a:cubicBezTo>
                  <a:cubicBezTo>
                    <a:pt x="1790" y="2191"/>
                    <a:pt x="1776" y="2138"/>
                    <a:pt x="1774" y="2083"/>
                  </a:cubicBezTo>
                  <a:lnTo>
                    <a:pt x="1774" y="1918"/>
                  </a:lnTo>
                  <a:lnTo>
                    <a:pt x="1753" y="1808"/>
                  </a:lnTo>
                  <a:lnTo>
                    <a:pt x="1638" y="1656"/>
                  </a:lnTo>
                  <a:lnTo>
                    <a:pt x="1493" y="1546"/>
                  </a:lnTo>
                  <a:lnTo>
                    <a:pt x="1587" y="1443"/>
                  </a:lnTo>
                  <a:lnTo>
                    <a:pt x="1656" y="1310"/>
                  </a:lnTo>
                  <a:lnTo>
                    <a:pt x="1459" y="1199"/>
                  </a:lnTo>
                  <a:lnTo>
                    <a:pt x="1280" y="1115"/>
                  </a:lnTo>
                  <a:lnTo>
                    <a:pt x="1083" y="1076"/>
                  </a:lnTo>
                  <a:lnTo>
                    <a:pt x="968" y="1103"/>
                  </a:lnTo>
                  <a:lnTo>
                    <a:pt x="869" y="1016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24" name="ïṥľídé">
              <a:extLst>
                <a:ext uri="{FF2B5EF4-FFF2-40B4-BE49-F238E27FC236}">
                  <a16:creationId xmlns:a16="http://schemas.microsoft.com/office/drawing/2014/main" id="{BE9A8492-D4DB-4AE2-B92B-759F7C5AEBDD}"/>
                </a:ext>
              </a:extLst>
            </p:cNvPr>
            <p:cNvSpPr/>
            <p:nvPr/>
          </p:nvSpPr>
          <p:spPr>
            <a:xfrm>
              <a:off x="3559421" y="5995142"/>
              <a:ext cx="176422" cy="89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25" y="3547"/>
                  </a:moveTo>
                  <a:lnTo>
                    <a:pt x="5676" y="1626"/>
                  </a:lnTo>
                  <a:lnTo>
                    <a:pt x="3209" y="0"/>
                  </a:lnTo>
                  <a:lnTo>
                    <a:pt x="1176" y="1709"/>
                  </a:lnTo>
                  <a:lnTo>
                    <a:pt x="993" y="6809"/>
                  </a:lnTo>
                  <a:lnTo>
                    <a:pt x="0" y="9230"/>
                  </a:lnTo>
                  <a:lnTo>
                    <a:pt x="146" y="11719"/>
                  </a:lnTo>
                  <a:lnTo>
                    <a:pt x="1232" y="14861"/>
                  </a:lnTo>
                  <a:lnTo>
                    <a:pt x="2757" y="16925"/>
                  </a:lnTo>
                  <a:lnTo>
                    <a:pt x="4617" y="16204"/>
                  </a:lnTo>
                  <a:lnTo>
                    <a:pt x="6205" y="18329"/>
                  </a:lnTo>
                  <a:lnTo>
                    <a:pt x="6765" y="21054"/>
                  </a:lnTo>
                  <a:lnTo>
                    <a:pt x="9338" y="21600"/>
                  </a:lnTo>
                  <a:lnTo>
                    <a:pt x="10638" y="20386"/>
                  </a:lnTo>
                  <a:lnTo>
                    <a:pt x="12868" y="19239"/>
                  </a:lnTo>
                  <a:cubicBezTo>
                    <a:pt x="13384" y="19258"/>
                    <a:pt x="13900" y="19258"/>
                    <a:pt x="14416" y="19239"/>
                  </a:cubicBezTo>
                  <a:cubicBezTo>
                    <a:pt x="15695" y="19193"/>
                    <a:pt x="16971" y="19031"/>
                    <a:pt x="18242" y="18754"/>
                  </a:cubicBezTo>
                  <a:lnTo>
                    <a:pt x="20946" y="19118"/>
                  </a:lnTo>
                  <a:lnTo>
                    <a:pt x="21600" y="16751"/>
                  </a:lnTo>
                  <a:lnTo>
                    <a:pt x="17600" y="16751"/>
                  </a:lnTo>
                  <a:lnTo>
                    <a:pt x="14802" y="15172"/>
                  </a:lnTo>
                  <a:lnTo>
                    <a:pt x="13214" y="10808"/>
                  </a:lnTo>
                  <a:lnTo>
                    <a:pt x="11408" y="9230"/>
                  </a:lnTo>
                  <a:lnTo>
                    <a:pt x="9731" y="7773"/>
                  </a:lnTo>
                  <a:lnTo>
                    <a:pt x="9139" y="5420"/>
                  </a:lnTo>
                  <a:lnTo>
                    <a:pt x="7225" y="3547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25" name="iṡḷíḓè">
              <a:extLst>
                <a:ext uri="{FF2B5EF4-FFF2-40B4-BE49-F238E27FC236}">
                  <a16:creationId xmlns:a16="http://schemas.microsoft.com/office/drawing/2014/main" id="{21295AEA-312E-417F-97CE-0E26E676E2EC}"/>
                </a:ext>
              </a:extLst>
            </p:cNvPr>
            <p:cNvSpPr/>
            <p:nvPr/>
          </p:nvSpPr>
          <p:spPr>
            <a:xfrm>
              <a:off x="3768642" y="5937250"/>
              <a:ext cx="110098" cy="46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19" y="0"/>
                  </a:moveTo>
                  <a:lnTo>
                    <a:pt x="5026" y="117"/>
                  </a:lnTo>
                  <a:cubicBezTo>
                    <a:pt x="4484" y="789"/>
                    <a:pt x="3941" y="1461"/>
                    <a:pt x="3399" y="2133"/>
                  </a:cubicBezTo>
                  <a:cubicBezTo>
                    <a:pt x="2857" y="2805"/>
                    <a:pt x="2314" y="3476"/>
                    <a:pt x="1772" y="4148"/>
                  </a:cubicBezTo>
                  <a:lnTo>
                    <a:pt x="4542" y="6577"/>
                  </a:lnTo>
                  <a:lnTo>
                    <a:pt x="3392" y="10753"/>
                  </a:lnTo>
                  <a:lnTo>
                    <a:pt x="0" y="11818"/>
                  </a:lnTo>
                  <a:lnTo>
                    <a:pt x="1581" y="16345"/>
                  </a:lnTo>
                  <a:lnTo>
                    <a:pt x="4913" y="16345"/>
                  </a:lnTo>
                  <a:lnTo>
                    <a:pt x="7757" y="19148"/>
                  </a:lnTo>
                  <a:lnTo>
                    <a:pt x="10993" y="21600"/>
                  </a:lnTo>
                  <a:lnTo>
                    <a:pt x="14223" y="19761"/>
                  </a:lnTo>
                  <a:lnTo>
                    <a:pt x="14972" y="14169"/>
                  </a:lnTo>
                  <a:lnTo>
                    <a:pt x="18108" y="8928"/>
                  </a:lnTo>
                  <a:lnTo>
                    <a:pt x="21600" y="7876"/>
                  </a:lnTo>
                  <a:lnTo>
                    <a:pt x="21600" y="3101"/>
                  </a:lnTo>
                  <a:lnTo>
                    <a:pt x="19411" y="1378"/>
                  </a:lnTo>
                  <a:lnTo>
                    <a:pt x="17621" y="692"/>
                  </a:lnTo>
                  <a:lnTo>
                    <a:pt x="12533" y="2093"/>
                  </a:lnTo>
                  <a:lnTo>
                    <a:pt x="10949" y="1393"/>
                  </a:lnTo>
                  <a:lnTo>
                    <a:pt x="8319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26" name="iś1íḑé">
              <a:extLst>
                <a:ext uri="{FF2B5EF4-FFF2-40B4-BE49-F238E27FC236}">
                  <a16:creationId xmlns:a16="http://schemas.microsoft.com/office/drawing/2014/main" id="{33B8E9DD-9BDB-483A-BA80-2BD0B5F8C85A}"/>
                </a:ext>
              </a:extLst>
            </p:cNvPr>
            <p:cNvSpPr/>
            <p:nvPr/>
          </p:nvSpPr>
          <p:spPr>
            <a:xfrm>
              <a:off x="4951705" y="2729160"/>
              <a:ext cx="2278812" cy="2612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905" y="1298"/>
                  </a:moveTo>
                  <a:lnTo>
                    <a:pt x="11748" y="1386"/>
                  </a:lnTo>
                  <a:lnTo>
                    <a:pt x="11649" y="1501"/>
                  </a:lnTo>
                  <a:lnTo>
                    <a:pt x="11657" y="1629"/>
                  </a:lnTo>
                  <a:lnTo>
                    <a:pt x="11744" y="1704"/>
                  </a:lnTo>
                  <a:lnTo>
                    <a:pt x="11765" y="1791"/>
                  </a:lnTo>
                  <a:lnTo>
                    <a:pt x="11622" y="1915"/>
                  </a:lnTo>
                  <a:lnTo>
                    <a:pt x="11470" y="2059"/>
                  </a:lnTo>
                  <a:lnTo>
                    <a:pt x="11326" y="2096"/>
                  </a:lnTo>
                  <a:lnTo>
                    <a:pt x="11204" y="2078"/>
                  </a:lnTo>
                  <a:lnTo>
                    <a:pt x="10972" y="2003"/>
                  </a:lnTo>
                  <a:lnTo>
                    <a:pt x="10824" y="1959"/>
                  </a:lnTo>
                  <a:lnTo>
                    <a:pt x="10659" y="1903"/>
                  </a:lnTo>
                  <a:lnTo>
                    <a:pt x="10370" y="1872"/>
                  </a:lnTo>
                  <a:lnTo>
                    <a:pt x="10297" y="1768"/>
                  </a:lnTo>
                  <a:lnTo>
                    <a:pt x="10194" y="1639"/>
                  </a:lnTo>
                  <a:lnTo>
                    <a:pt x="10095" y="1497"/>
                  </a:lnTo>
                  <a:lnTo>
                    <a:pt x="9893" y="1403"/>
                  </a:lnTo>
                  <a:lnTo>
                    <a:pt x="9738" y="1384"/>
                  </a:lnTo>
                  <a:lnTo>
                    <a:pt x="9487" y="1311"/>
                  </a:lnTo>
                  <a:lnTo>
                    <a:pt x="9256" y="1311"/>
                  </a:lnTo>
                  <a:lnTo>
                    <a:pt x="9130" y="1305"/>
                  </a:lnTo>
                  <a:lnTo>
                    <a:pt x="9053" y="1242"/>
                  </a:lnTo>
                  <a:lnTo>
                    <a:pt x="8911" y="1116"/>
                  </a:lnTo>
                  <a:lnTo>
                    <a:pt x="8694" y="947"/>
                  </a:lnTo>
                  <a:lnTo>
                    <a:pt x="8636" y="849"/>
                  </a:lnTo>
                  <a:lnTo>
                    <a:pt x="8687" y="761"/>
                  </a:lnTo>
                  <a:lnTo>
                    <a:pt x="8783" y="636"/>
                  </a:lnTo>
                  <a:lnTo>
                    <a:pt x="8776" y="548"/>
                  </a:lnTo>
                  <a:lnTo>
                    <a:pt x="8704" y="440"/>
                  </a:lnTo>
                  <a:lnTo>
                    <a:pt x="8651" y="369"/>
                  </a:lnTo>
                  <a:lnTo>
                    <a:pt x="8694" y="263"/>
                  </a:lnTo>
                  <a:lnTo>
                    <a:pt x="8750" y="213"/>
                  </a:lnTo>
                  <a:lnTo>
                    <a:pt x="8706" y="120"/>
                  </a:lnTo>
                  <a:lnTo>
                    <a:pt x="8574" y="53"/>
                  </a:lnTo>
                  <a:lnTo>
                    <a:pt x="8473" y="0"/>
                  </a:lnTo>
                  <a:lnTo>
                    <a:pt x="8301" y="31"/>
                  </a:lnTo>
                  <a:lnTo>
                    <a:pt x="8038" y="123"/>
                  </a:lnTo>
                  <a:lnTo>
                    <a:pt x="7831" y="167"/>
                  </a:lnTo>
                  <a:lnTo>
                    <a:pt x="7542" y="204"/>
                  </a:lnTo>
                  <a:lnTo>
                    <a:pt x="7323" y="198"/>
                  </a:lnTo>
                  <a:lnTo>
                    <a:pt x="7098" y="173"/>
                  </a:lnTo>
                  <a:lnTo>
                    <a:pt x="6861" y="167"/>
                  </a:lnTo>
                  <a:lnTo>
                    <a:pt x="6735" y="117"/>
                  </a:lnTo>
                  <a:lnTo>
                    <a:pt x="6538" y="97"/>
                  </a:lnTo>
                  <a:lnTo>
                    <a:pt x="6405" y="145"/>
                  </a:lnTo>
                  <a:lnTo>
                    <a:pt x="6221" y="214"/>
                  </a:lnTo>
                  <a:lnTo>
                    <a:pt x="6040" y="224"/>
                  </a:lnTo>
                  <a:lnTo>
                    <a:pt x="5774" y="295"/>
                  </a:lnTo>
                  <a:lnTo>
                    <a:pt x="5503" y="389"/>
                  </a:lnTo>
                  <a:lnTo>
                    <a:pt x="5346" y="481"/>
                  </a:lnTo>
                  <a:lnTo>
                    <a:pt x="5159" y="600"/>
                  </a:lnTo>
                  <a:lnTo>
                    <a:pt x="4994" y="675"/>
                  </a:lnTo>
                  <a:cubicBezTo>
                    <a:pt x="4958" y="685"/>
                    <a:pt x="4920" y="693"/>
                    <a:pt x="4883" y="698"/>
                  </a:cubicBezTo>
                  <a:cubicBezTo>
                    <a:pt x="4849" y="702"/>
                    <a:pt x="4815" y="704"/>
                    <a:pt x="4781" y="704"/>
                  </a:cubicBezTo>
                  <a:lnTo>
                    <a:pt x="4638" y="679"/>
                  </a:lnTo>
                  <a:lnTo>
                    <a:pt x="4547" y="675"/>
                  </a:lnTo>
                  <a:lnTo>
                    <a:pt x="4417" y="656"/>
                  </a:lnTo>
                  <a:lnTo>
                    <a:pt x="4244" y="637"/>
                  </a:lnTo>
                  <a:lnTo>
                    <a:pt x="4107" y="562"/>
                  </a:lnTo>
                  <a:lnTo>
                    <a:pt x="3988" y="482"/>
                  </a:lnTo>
                  <a:lnTo>
                    <a:pt x="3873" y="464"/>
                  </a:lnTo>
                  <a:lnTo>
                    <a:pt x="3807" y="533"/>
                  </a:lnTo>
                  <a:lnTo>
                    <a:pt x="3751" y="608"/>
                  </a:lnTo>
                  <a:lnTo>
                    <a:pt x="3646" y="730"/>
                  </a:lnTo>
                  <a:lnTo>
                    <a:pt x="3580" y="822"/>
                  </a:lnTo>
                  <a:lnTo>
                    <a:pt x="3480" y="939"/>
                  </a:lnTo>
                  <a:lnTo>
                    <a:pt x="3212" y="1058"/>
                  </a:lnTo>
                  <a:lnTo>
                    <a:pt x="2961" y="1162"/>
                  </a:lnTo>
                  <a:lnTo>
                    <a:pt x="2882" y="1237"/>
                  </a:lnTo>
                  <a:lnTo>
                    <a:pt x="2746" y="1325"/>
                  </a:lnTo>
                  <a:lnTo>
                    <a:pt x="2704" y="1430"/>
                  </a:lnTo>
                  <a:lnTo>
                    <a:pt x="2576" y="1610"/>
                  </a:lnTo>
                  <a:lnTo>
                    <a:pt x="2532" y="1707"/>
                  </a:lnTo>
                  <a:lnTo>
                    <a:pt x="2566" y="1826"/>
                  </a:lnTo>
                  <a:lnTo>
                    <a:pt x="2573" y="1918"/>
                  </a:lnTo>
                  <a:lnTo>
                    <a:pt x="2559" y="2012"/>
                  </a:lnTo>
                  <a:lnTo>
                    <a:pt x="2544" y="2114"/>
                  </a:lnTo>
                  <a:lnTo>
                    <a:pt x="2436" y="2195"/>
                  </a:lnTo>
                  <a:lnTo>
                    <a:pt x="2269" y="2330"/>
                  </a:lnTo>
                  <a:lnTo>
                    <a:pt x="2091" y="2512"/>
                  </a:lnTo>
                  <a:lnTo>
                    <a:pt x="1925" y="2605"/>
                  </a:lnTo>
                  <a:lnTo>
                    <a:pt x="1797" y="2653"/>
                  </a:lnTo>
                  <a:lnTo>
                    <a:pt x="1647" y="2722"/>
                  </a:lnTo>
                  <a:lnTo>
                    <a:pt x="1528" y="2808"/>
                  </a:lnTo>
                  <a:lnTo>
                    <a:pt x="1447" y="2931"/>
                  </a:lnTo>
                  <a:lnTo>
                    <a:pt x="1332" y="3038"/>
                  </a:lnTo>
                  <a:lnTo>
                    <a:pt x="1173" y="3213"/>
                  </a:lnTo>
                  <a:lnTo>
                    <a:pt x="1030" y="3388"/>
                  </a:lnTo>
                  <a:lnTo>
                    <a:pt x="1001" y="3475"/>
                  </a:lnTo>
                  <a:lnTo>
                    <a:pt x="951" y="3585"/>
                  </a:lnTo>
                  <a:lnTo>
                    <a:pt x="845" y="3723"/>
                  </a:lnTo>
                  <a:lnTo>
                    <a:pt x="700" y="3911"/>
                  </a:lnTo>
                  <a:lnTo>
                    <a:pt x="650" y="4048"/>
                  </a:lnTo>
                  <a:lnTo>
                    <a:pt x="448" y="4221"/>
                  </a:lnTo>
                  <a:lnTo>
                    <a:pt x="410" y="4305"/>
                  </a:lnTo>
                  <a:lnTo>
                    <a:pt x="349" y="4386"/>
                  </a:lnTo>
                  <a:lnTo>
                    <a:pt x="269" y="4455"/>
                  </a:lnTo>
                  <a:lnTo>
                    <a:pt x="232" y="4555"/>
                  </a:lnTo>
                  <a:lnTo>
                    <a:pt x="226" y="4651"/>
                  </a:lnTo>
                  <a:lnTo>
                    <a:pt x="176" y="4751"/>
                  </a:lnTo>
                  <a:lnTo>
                    <a:pt x="156" y="4813"/>
                  </a:lnTo>
                  <a:lnTo>
                    <a:pt x="163" y="4888"/>
                  </a:lnTo>
                  <a:lnTo>
                    <a:pt x="220" y="5002"/>
                  </a:lnTo>
                  <a:lnTo>
                    <a:pt x="292" y="5121"/>
                  </a:lnTo>
                  <a:lnTo>
                    <a:pt x="355" y="5258"/>
                  </a:lnTo>
                  <a:lnTo>
                    <a:pt x="369" y="5453"/>
                  </a:lnTo>
                  <a:lnTo>
                    <a:pt x="413" y="5578"/>
                  </a:lnTo>
                  <a:lnTo>
                    <a:pt x="477" y="5695"/>
                  </a:lnTo>
                  <a:lnTo>
                    <a:pt x="477" y="5825"/>
                  </a:lnTo>
                  <a:lnTo>
                    <a:pt x="441" y="5944"/>
                  </a:lnTo>
                  <a:lnTo>
                    <a:pt x="405" y="6019"/>
                  </a:lnTo>
                  <a:lnTo>
                    <a:pt x="391" y="6138"/>
                  </a:lnTo>
                  <a:lnTo>
                    <a:pt x="355" y="6250"/>
                  </a:lnTo>
                  <a:lnTo>
                    <a:pt x="307" y="6323"/>
                  </a:lnTo>
                  <a:lnTo>
                    <a:pt x="280" y="6392"/>
                  </a:lnTo>
                  <a:lnTo>
                    <a:pt x="215" y="6459"/>
                  </a:lnTo>
                  <a:lnTo>
                    <a:pt x="80" y="6545"/>
                  </a:lnTo>
                  <a:lnTo>
                    <a:pt x="0" y="6592"/>
                  </a:lnTo>
                  <a:lnTo>
                    <a:pt x="0" y="6680"/>
                  </a:lnTo>
                  <a:lnTo>
                    <a:pt x="74" y="6761"/>
                  </a:lnTo>
                  <a:lnTo>
                    <a:pt x="110" y="6891"/>
                  </a:lnTo>
                  <a:lnTo>
                    <a:pt x="117" y="7009"/>
                  </a:lnTo>
                  <a:lnTo>
                    <a:pt x="117" y="7138"/>
                  </a:lnTo>
                  <a:lnTo>
                    <a:pt x="61" y="7213"/>
                  </a:lnTo>
                  <a:lnTo>
                    <a:pt x="54" y="7299"/>
                  </a:lnTo>
                  <a:lnTo>
                    <a:pt x="185" y="7447"/>
                  </a:lnTo>
                  <a:lnTo>
                    <a:pt x="278" y="7578"/>
                  </a:lnTo>
                  <a:lnTo>
                    <a:pt x="459" y="7641"/>
                  </a:lnTo>
                  <a:lnTo>
                    <a:pt x="564" y="7676"/>
                  </a:lnTo>
                  <a:lnTo>
                    <a:pt x="670" y="7805"/>
                  </a:lnTo>
                  <a:lnTo>
                    <a:pt x="779" y="7951"/>
                  </a:lnTo>
                  <a:lnTo>
                    <a:pt x="880" y="8070"/>
                  </a:lnTo>
                  <a:lnTo>
                    <a:pt x="1010" y="8216"/>
                  </a:lnTo>
                  <a:lnTo>
                    <a:pt x="1152" y="8321"/>
                  </a:lnTo>
                  <a:lnTo>
                    <a:pt x="1238" y="8546"/>
                  </a:lnTo>
                  <a:lnTo>
                    <a:pt x="1195" y="8652"/>
                  </a:lnTo>
                  <a:lnTo>
                    <a:pt x="1275" y="8822"/>
                  </a:lnTo>
                  <a:lnTo>
                    <a:pt x="1378" y="8876"/>
                  </a:lnTo>
                  <a:lnTo>
                    <a:pt x="1513" y="8970"/>
                  </a:lnTo>
                  <a:lnTo>
                    <a:pt x="1679" y="9195"/>
                  </a:lnTo>
                  <a:lnTo>
                    <a:pt x="1843" y="9284"/>
                  </a:lnTo>
                  <a:lnTo>
                    <a:pt x="1963" y="9393"/>
                  </a:lnTo>
                  <a:lnTo>
                    <a:pt x="2026" y="9468"/>
                  </a:lnTo>
                  <a:lnTo>
                    <a:pt x="2137" y="9480"/>
                  </a:lnTo>
                  <a:lnTo>
                    <a:pt x="2185" y="9549"/>
                  </a:lnTo>
                  <a:lnTo>
                    <a:pt x="2387" y="9655"/>
                  </a:lnTo>
                  <a:lnTo>
                    <a:pt x="2546" y="9722"/>
                  </a:lnTo>
                  <a:lnTo>
                    <a:pt x="2676" y="9747"/>
                  </a:lnTo>
                  <a:lnTo>
                    <a:pt x="2864" y="9801"/>
                  </a:lnTo>
                  <a:lnTo>
                    <a:pt x="3059" y="9868"/>
                  </a:lnTo>
                  <a:lnTo>
                    <a:pt x="3321" y="9803"/>
                  </a:lnTo>
                  <a:lnTo>
                    <a:pt x="3355" y="9741"/>
                  </a:lnTo>
                  <a:lnTo>
                    <a:pt x="3514" y="9656"/>
                  </a:lnTo>
                  <a:lnTo>
                    <a:pt x="3671" y="9656"/>
                  </a:lnTo>
                  <a:lnTo>
                    <a:pt x="3834" y="9668"/>
                  </a:lnTo>
                  <a:lnTo>
                    <a:pt x="3928" y="9618"/>
                  </a:lnTo>
                  <a:lnTo>
                    <a:pt x="4065" y="9568"/>
                  </a:lnTo>
                  <a:lnTo>
                    <a:pt x="4183" y="9562"/>
                  </a:lnTo>
                  <a:lnTo>
                    <a:pt x="4264" y="9614"/>
                  </a:lnTo>
                  <a:lnTo>
                    <a:pt x="4399" y="9656"/>
                  </a:lnTo>
                  <a:lnTo>
                    <a:pt x="4491" y="9685"/>
                  </a:lnTo>
                  <a:lnTo>
                    <a:pt x="4570" y="9697"/>
                  </a:lnTo>
                  <a:lnTo>
                    <a:pt x="4741" y="9672"/>
                  </a:lnTo>
                  <a:lnTo>
                    <a:pt x="4835" y="9629"/>
                  </a:lnTo>
                  <a:lnTo>
                    <a:pt x="5049" y="9541"/>
                  </a:lnTo>
                  <a:lnTo>
                    <a:pt x="5236" y="9504"/>
                  </a:lnTo>
                  <a:lnTo>
                    <a:pt x="5409" y="9560"/>
                  </a:lnTo>
                  <a:lnTo>
                    <a:pt x="5568" y="9456"/>
                  </a:lnTo>
                  <a:lnTo>
                    <a:pt x="5900" y="9362"/>
                  </a:lnTo>
                  <a:lnTo>
                    <a:pt x="6211" y="9231"/>
                  </a:lnTo>
                  <a:lnTo>
                    <a:pt x="6387" y="9206"/>
                  </a:lnTo>
                  <a:lnTo>
                    <a:pt x="6552" y="9212"/>
                  </a:lnTo>
                  <a:lnTo>
                    <a:pt x="6746" y="9256"/>
                  </a:lnTo>
                  <a:lnTo>
                    <a:pt x="6865" y="9309"/>
                  </a:lnTo>
                  <a:lnTo>
                    <a:pt x="6951" y="9353"/>
                  </a:lnTo>
                  <a:lnTo>
                    <a:pt x="7023" y="9409"/>
                  </a:lnTo>
                  <a:lnTo>
                    <a:pt x="7103" y="9497"/>
                  </a:lnTo>
                  <a:lnTo>
                    <a:pt x="7134" y="9626"/>
                  </a:lnTo>
                  <a:lnTo>
                    <a:pt x="7148" y="9713"/>
                  </a:lnTo>
                  <a:lnTo>
                    <a:pt x="7170" y="9786"/>
                  </a:lnTo>
                  <a:lnTo>
                    <a:pt x="7298" y="9829"/>
                  </a:lnTo>
                  <a:lnTo>
                    <a:pt x="7435" y="9842"/>
                  </a:lnTo>
                  <a:lnTo>
                    <a:pt x="7584" y="9786"/>
                  </a:lnTo>
                  <a:lnTo>
                    <a:pt x="7980" y="9786"/>
                  </a:lnTo>
                  <a:lnTo>
                    <a:pt x="8202" y="9831"/>
                  </a:lnTo>
                  <a:lnTo>
                    <a:pt x="8289" y="9968"/>
                  </a:lnTo>
                  <a:lnTo>
                    <a:pt x="8455" y="10087"/>
                  </a:lnTo>
                  <a:lnTo>
                    <a:pt x="8491" y="10175"/>
                  </a:lnTo>
                  <a:lnTo>
                    <a:pt x="8498" y="10323"/>
                  </a:lnTo>
                  <a:lnTo>
                    <a:pt x="8534" y="10455"/>
                  </a:lnTo>
                  <a:lnTo>
                    <a:pt x="8534" y="10567"/>
                  </a:lnTo>
                  <a:lnTo>
                    <a:pt x="8486" y="10709"/>
                  </a:lnTo>
                  <a:lnTo>
                    <a:pt x="8438" y="10877"/>
                  </a:lnTo>
                  <a:lnTo>
                    <a:pt x="8421" y="11008"/>
                  </a:lnTo>
                  <a:lnTo>
                    <a:pt x="8356" y="11171"/>
                  </a:lnTo>
                  <a:lnTo>
                    <a:pt x="8236" y="11348"/>
                  </a:lnTo>
                  <a:lnTo>
                    <a:pt x="8272" y="11458"/>
                  </a:lnTo>
                  <a:lnTo>
                    <a:pt x="8279" y="11545"/>
                  </a:lnTo>
                  <a:lnTo>
                    <a:pt x="8322" y="11649"/>
                  </a:lnTo>
                  <a:lnTo>
                    <a:pt x="8387" y="11749"/>
                  </a:lnTo>
                  <a:lnTo>
                    <a:pt x="8437" y="11849"/>
                  </a:lnTo>
                  <a:lnTo>
                    <a:pt x="8567" y="11936"/>
                  </a:lnTo>
                  <a:lnTo>
                    <a:pt x="8726" y="12086"/>
                  </a:lnTo>
                  <a:lnTo>
                    <a:pt x="8935" y="12257"/>
                  </a:lnTo>
                  <a:lnTo>
                    <a:pt x="9193" y="12538"/>
                  </a:lnTo>
                  <a:lnTo>
                    <a:pt x="9222" y="12667"/>
                  </a:lnTo>
                  <a:lnTo>
                    <a:pt x="9215" y="12761"/>
                  </a:lnTo>
                  <a:lnTo>
                    <a:pt x="9229" y="12888"/>
                  </a:lnTo>
                  <a:lnTo>
                    <a:pt x="9266" y="13018"/>
                  </a:lnTo>
                  <a:lnTo>
                    <a:pt x="9302" y="13097"/>
                  </a:lnTo>
                  <a:lnTo>
                    <a:pt x="9403" y="13235"/>
                  </a:lnTo>
                  <a:lnTo>
                    <a:pt x="9453" y="13316"/>
                  </a:lnTo>
                  <a:lnTo>
                    <a:pt x="9566" y="13451"/>
                  </a:lnTo>
                  <a:lnTo>
                    <a:pt x="9766" y="13633"/>
                  </a:lnTo>
                  <a:lnTo>
                    <a:pt x="9692" y="13770"/>
                  </a:lnTo>
                  <a:lnTo>
                    <a:pt x="9591" y="13864"/>
                  </a:lnTo>
                  <a:lnTo>
                    <a:pt x="9591" y="13962"/>
                  </a:lnTo>
                  <a:lnTo>
                    <a:pt x="9620" y="14068"/>
                  </a:lnTo>
                  <a:lnTo>
                    <a:pt x="9710" y="14197"/>
                  </a:lnTo>
                  <a:lnTo>
                    <a:pt x="9780" y="14370"/>
                  </a:lnTo>
                  <a:lnTo>
                    <a:pt x="9795" y="14482"/>
                  </a:lnTo>
                  <a:lnTo>
                    <a:pt x="9802" y="14588"/>
                  </a:lnTo>
                  <a:lnTo>
                    <a:pt x="9775" y="14690"/>
                  </a:lnTo>
                  <a:lnTo>
                    <a:pt x="9739" y="14790"/>
                  </a:lnTo>
                  <a:lnTo>
                    <a:pt x="9667" y="14915"/>
                  </a:lnTo>
                  <a:lnTo>
                    <a:pt x="9609" y="15021"/>
                  </a:lnTo>
                  <a:lnTo>
                    <a:pt x="9530" y="15132"/>
                  </a:lnTo>
                  <a:lnTo>
                    <a:pt x="9479" y="15276"/>
                  </a:lnTo>
                  <a:lnTo>
                    <a:pt x="9395" y="15443"/>
                  </a:lnTo>
                  <a:lnTo>
                    <a:pt x="9345" y="15586"/>
                  </a:lnTo>
                  <a:lnTo>
                    <a:pt x="9275" y="15726"/>
                  </a:lnTo>
                  <a:lnTo>
                    <a:pt x="9162" y="15929"/>
                  </a:lnTo>
                  <a:lnTo>
                    <a:pt x="9125" y="16060"/>
                  </a:lnTo>
                  <a:lnTo>
                    <a:pt x="9118" y="16204"/>
                  </a:lnTo>
                  <a:lnTo>
                    <a:pt x="9133" y="16366"/>
                  </a:lnTo>
                  <a:lnTo>
                    <a:pt x="9145" y="16558"/>
                  </a:lnTo>
                  <a:lnTo>
                    <a:pt x="9224" y="16671"/>
                  </a:lnTo>
                  <a:lnTo>
                    <a:pt x="9275" y="16808"/>
                  </a:lnTo>
                  <a:lnTo>
                    <a:pt x="9364" y="16942"/>
                  </a:lnTo>
                  <a:lnTo>
                    <a:pt x="9448" y="17105"/>
                  </a:lnTo>
                  <a:lnTo>
                    <a:pt x="9540" y="17211"/>
                  </a:lnTo>
                  <a:lnTo>
                    <a:pt x="9663" y="17399"/>
                  </a:lnTo>
                  <a:lnTo>
                    <a:pt x="9739" y="17522"/>
                  </a:lnTo>
                  <a:lnTo>
                    <a:pt x="9826" y="17703"/>
                  </a:lnTo>
                  <a:lnTo>
                    <a:pt x="9978" y="17846"/>
                  </a:lnTo>
                  <a:lnTo>
                    <a:pt x="9978" y="17984"/>
                  </a:lnTo>
                  <a:lnTo>
                    <a:pt x="10014" y="18084"/>
                  </a:lnTo>
                  <a:lnTo>
                    <a:pt x="10050" y="18240"/>
                  </a:lnTo>
                  <a:lnTo>
                    <a:pt x="10081" y="18371"/>
                  </a:lnTo>
                  <a:lnTo>
                    <a:pt x="10146" y="18518"/>
                  </a:lnTo>
                  <a:lnTo>
                    <a:pt x="10197" y="18674"/>
                  </a:lnTo>
                  <a:lnTo>
                    <a:pt x="10223" y="18828"/>
                  </a:lnTo>
                  <a:lnTo>
                    <a:pt x="10173" y="18905"/>
                  </a:lnTo>
                  <a:cubicBezTo>
                    <a:pt x="10161" y="18932"/>
                    <a:pt x="10154" y="18960"/>
                    <a:pt x="10154" y="18989"/>
                  </a:cubicBezTo>
                  <a:cubicBezTo>
                    <a:pt x="10153" y="19050"/>
                    <a:pt x="10179" y="19109"/>
                    <a:pt x="10226" y="19154"/>
                  </a:cubicBezTo>
                  <a:lnTo>
                    <a:pt x="10226" y="19319"/>
                  </a:lnTo>
                  <a:lnTo>
                    <a:pt x="10198" y="19438"/>
                  </a:lnTo>
                  <a:lnTo>
                    <a:pt x="10205" y="19569"/>
                  </a:lnTo>
                  <a:lnTo>
                    <a:pt x="10335" y="19657"/>
                  </a:lnTo>
                  <a:cubicBezTo>
                    <a:pt x="10390" y="19680"/>
                    <a:pt x="10437" y="19714"/>
                    <a:pt x="10472" y="19757"/>
                  </a:cubicBezTo>
                  <a:cubicBezTo>
                    <a:pt x="10520" y="19816"/>
                    <a:pt x="10543" y="19887"/>
                    <a:pt x="10537" y="19959"/>
                  </a:cubicBezTo>
                  <a:cubicBezTo>
                    <a:pt x="10582" y="19972"/>
                    <a:pt x="10624" y="19991"/>
                    <a:pt x="10662" y="20015"/>
                  </a:cubicBezTo>
                  <a:cubicBezTo>
                    <a:pt x="10709" y="20045"/>
                    <a:pt x="10748" y="20083"/>
                    <a:pt x="10778" y="20126"/>
                  </a:cubicBezTo>
                  <a:lnTo>
                    <a:pt x="10833" y="20258"/>
                  </a:lnTo>
                  <a:lnTo>
                    <a:pt x="10886" y="20443"/>
                  </a:lnTo>
                  <a:lnTo>
                    <a:pt x="10987" y="20518"/>
                  </a:lnTo>
                  <a:lnTo>
                    <a:pt x="11146" y="20643"/>
                  </a:lnTo>
                  <a:lnTo>
                    <a:pt x="11228" y="20767"/>
                  </a:lnTo>
                  <a:lnTo>
                    <a:pt x="11192" y="20929"/>
                  </a:lnTo>
                  <a:lnTo>
                    <a:pt x="11116" y="20979"/>
                  </a:lnTo>
                  <a:lnTo>
                    <a:pt x="11094" y="21129"/>
                  </a:lnTo>
                  <a:lnTo>
                    <a:pt x="11138" y="21216"/>
                  </a:lnTo>
                  <a:lnTo>
                    <a:pt x="11232" y="21323"/>
                  </a:lnTo>
                  <a:lnTo>
                    <a:pt x="11296" y="21404"/>
                  </a:lnTo>
                  <a:lnTo>
                    <a:pt x="11398" y="21485"/>
                  </a:lnTo>
                  <a:lnTo>
                    <a:pt x="11510" y="21554"/>
                  </a:lnTo>
                  <a:lnTo>
                    <a:pt x="11611" y="21600"/>
                  </a:lnTo>
                  <a:lnTo>
                    <a:pt x="11710" y="21587"/>
                  </a:lnTo>
                  <a:lnTo>
                    <a:pt x="11885" y="21519"/>
                  </a:lnTo>
                  <a:lnTo>
                    <a:pt x="12056" y="21494"/>
                  </a:lnTo>
                  <a:lnTo>
                    <a:pt x="12201" y="21481"/>
                  </a:lnTo>
                  <a:lnTo>
                    <a:pt x="12338" y="21418"/>
                  </a:lnTo>
                  <a:lnTo>
                    <a:pt x="12439" y="21389"/>
                  </a:lnTo>
                  <a:lnTo>
                    <a:pt x="12576" y="21408"/>
                  </a:lnTo>
                  <a:lnTo>
                    <a:pt x="12739" y="21426"/>
                  </a:lnTo>
                  <a:lnTo>
                    <a:pt x="12983" y="21499"/>
                  </a:lnTo>
                  <a:lnTo>
                    <a:pt x="13082" y="21535"/>
                  </a:lnTo>
                  <a:lnTo>
                    <a:pt x="13262" y="21478"/>
                  </a:lnTo>
                  <a:lnTo>
                    <a:pt x="13457" y="21372"/>
                  </a:lnTo>
                  <a:lnTo>
                    <a:pt x="13645" y="21293"/>
                  </a:lnTo>
                  <a:lnTo>
                    <a:pt x="13855" y="21184"/>
                  </a:lnTo>
                  <a:lnTo>
                    <a:pt x="13917" y="21124"/>
                  </a:lnTo>
                  <a:lnTo>
                    <a:pt x="14020" y="21112"/>
                  </a:lnTo>
                  <a:lnTo>
                    <a:pt x="14140" y="20918"/>
                  </a:lnTo>
                  <a:lnTo>
                    <a:pt x="14308" y="20841"/>
                  </a:lnTo>
                  <a:lnTo>
                    <a:pt x="14496" y="20735"/>
                  </a:lnTo>
                  <a:lnTo>
                    <a:pt x="14532" y="20631"/>
                  </a:lnTo>
                  <a:cubicBezTo>
                    <a:pt x="14523" y="20597"/>
                    <a:pt x="14526" y="20563"/>
                    <a:pt x="14539" y="20531"/>
                  </a:cubicBezTo>
                  <a:cubicBezTo>
                    <a:pt x="14575" y="20440"/>
                    <a:pt x="14682" y="20384"/>
                    <a:pt x="14791" y="20399"/>
                  </a:cubicBezTo>
                  <a:lnTo>
                    <a:pt x="14996" y="20260"/>
                  </a:lnTo>
                  <a:lnTo>
                    <a:pt x="15107" y="20110"/>
                  </a:lnTo>
                  <a:lnTo>
                    <a:pt x="15150" y="19997"/>
                  </a:lnTo>
                  <a:lnTo>
                    <a:pt x="15186" y="19891"/>
                  </a:lnTo>
                  <a:lnTo>
                    <a:pt x="15369" y="19792"/>
                  </a:lnTo>
                  <a:lnTo>
                    <a:pt x="15454" y="19676"/>
                  </a:lnTo>
                  <a:lnTo>
                    <a:pt x="15576" y="19632"/>
                  </a:lnTo>
                  <a:lnTo>
                    <a:pt x="15638" y="19549"/>
                  </a:lnTo>
                  <a:lnTo>
                    <a:pt x="15609" y="19482"/>
                  </a:lnTo>
                  <a:lnTo>
                    <a:pt x="15554" y="19391"/>
                  </a:lnTo>
                  <a:lnTo>
                    <a:pt x="15540" y="19247"/>
                  </a:lnTo>
                  <a:lnTo>
                    <a:pt x="15594" y="18994"/>
                  </a:lnTo>
                  <a:lnTo>
                    <a:pt x="15680" y="18888"/>
                  </a:lnTo>
                  <a:lnTo>
                    <a:pt x="15783" y="18803"/>
                  </a:lnTo>
                  <a:lnTo>
                    <a:pt x="16108" y="18703"/>
                  </a:lnTo>
                  <a:lnTo>
                    <a:pt x="16294" y="18563"/>
                  </a:lnTo>
                  <a:lnTo>
                    <a:pt x="16356" y="18482"/>
                  </a:lnTo>
                  <a:lnTo>
                    <a:pt x="16450" y="18419"/>
                  </a:lnTo>
                  <a:lnTo>
                    <a:pt x="16505" y="18325"/>
                  </a:lnTo>
                  <a:lnTo>
                    <a:pt x="16541" y="18156"/>
                  </a:lnTo>
                  <a:lnTo>
                    <a:pt x="16548" y="18043"/>
                  </a:lnTo>
                  <a:lnTo>
                    <a:pt x="16548" y="17943"/>
                  </a:lnTo>
                  <a:lnTo>
                    <a:pt x="16457" y="17826"/>
                  </a:lnTo>
                  <a:lnTo>
                    <a:pt x="16334" y="17670"/>
                  </a:lnTo>
                  <a:lnTo>
                    <a:pt x="16240" y="17538"/>
                  </a:lnTo>
                  <a:lnTo>
                    <a:pt x="16254" y="17449"/>
                  </a:lnTo>
                  <a:lnTo>
                    <a:pt x="16304" y="17342"/>
                  </a:lnTo>
                  <a:lnTo>
                    <a:pt x="16369" y="17186"/>
                  </a:lnTo>
                  <a:lnTo>
                    <a:pt x="16451" y="17084"/>
                  </a:lnTo>
                  <a:lnTo>
                    <a:pt x="16585" y="16986"/>
                  </a:lnTo>
                  <a:lnTo>
                    <a:pt x="16672" y="16904"/>
                  </a:lnTo>
                  <a:lnTo>
                    <a:pt x="16819" y="16806"/>
                  </a:lnTo>
                  <a:lnTo>
                    <a:pt x="16908" y="16667"/>
                  </a:lnTo>
                  <a:lnTo>
                    <a:pt x="17014" y="16561"/>
                  </a:lnTo>
                  <a:lnTo>
                    <a:pt x="17093" y="16492"/>
                  </a:lnTo>
                  <a:lnTo>
                    <a:pt x="17208" y="16417"/>
                  </a:lnTo>
                  <a:lnTo>
                    <a:pt x="17512" y="16298"/>
                  </a:lnTo>
                  <a:lnTo>
                    <a:pt x="17764" y="16173"/>
                  </a:lnTo>
                  <a:lnTo>
                    <a:pt x="17834" y="16130"/>
                  </a:lnTo>
                  <a:lnTo>
                    <a:pt x="18026" y="15990"/>
                  </a:lnTo>
                  <a:cubicBezTo>
                    <a:pt x="18082" y="15956"/>
                    <a:pt x="18127" y="15911"/>
                    <a:pt x="18157" y="15859"/>
                  </a:cubicBezTo>
                  <a:cubicBezTo>
                    <a:pt x="18188" y="15803"/>
                    <a:pt x="18203" y="15741"/>
                    <a:pt x="18198" y="15679"/>
                  </a:cubicBezTo>
                  <a:lnTo>
                    <a:pt x="18246" y="15583"/>
                  </a:lnTo>
                  <a:lnTo>
                    <a:pt x="18366" y="15487"/>
                  </a:lnTo>
                  <a:lnTo>
                    <a:pt x="18345" y="15404"/>
                  </a:lnTo>
                  <a:lnTo>
                    <a:pt x="18243" y="15335"/>
                  </a:lnTo>
                  <a:lnTo>
                    <a:pt x="18279" y="15179"/>
                  </a:lnTo>
                  <a:lnTo>
                    <a:pt x="18265" y="15022"/>
                  </a:lnTo>
                  <a:lnTo>
                    <a:pt x="18188" y="14962"/>
                  </a:lnTo>
                  <a:cubicBezTo>
                    <a:pt x="18199" y="14916"/>
                    <a:pt x="18210" y="14869"/>
                    <a:pt x="18222" y="14823"/>
                  </a:cubicBezTo>
                  <a:cubicBezTo>
                    <a:pt x="18246" y="14730"/>
                    <a:pt x="18271" y="14638"/>
                    <a:pt x="18299" y="14547"/>
                  </a:cubicBezTo>
                  <a:lnTo>
                    <a:pt x="18285" y="14483"/>
                  </a:lnTo>
                  <a:lnTo>
                    <a:pt x="18215" y="14353"/>
                  </a:lnTo>
                  <a:lnTo>
                    <a:pt x="18136" y="14247"/>
                  </a:lnTo>
                  <a:lnTo>
                    <a:pt x="18078" y="14173"/>
                  </a:lnTo>
                  <a:lnTo>
                    <a:pt x="18002" y="14079"/>
                  </a:lnTo>
                  <a:lnTo>
                    <a:pt x="17843" y="13717"/>
                  </a:lnTo>
                  <a:lnTo>
                    <a:pt x="17758" y="13550"/>
                  </a:lnTo>
                  <a:lnTo>
                    <a:pt x="17758" y="13409"/>
                  </a:lnTo>
                  <a:lnTo>
                    <a:pt x="17751" y="13334"/>
                  </a:lnTo>
                  <a:lnTo>
                    <a:pt x="17751" y="13215"/>
                  </a:lnTo>
                  <a:lnTo>
                    <a:pt x="17758" y="13096"/>
                  </a:lnTo>
                  <a:lnTo>
                    <a:pt x="17763" y="12990"/>
                  </a:lnTo>
                  <a:lnTo>
                    <a:pt x="17785" y="12871"/>
                  </a:lnTo>
                  <a:lnTo>
                    <a:pt x="17806" y="12777"/>
                  </a:lnTo>
                  <a:lnTo>
                    <a:pt x="17847" y="12656"/>
                  </a:lnTo>
                  <a:lnTo>
                    <a:pt x="17869" y="12508"/>
                  </a:lnTo>
                  <a:lnTo>
                    <a:pt x="17948" y="12397"/>
                  </a:lnTo>
                  <a:lnTo>
                    <a:pt x="17975" y="12341"/>
                  </a:lnTo>
                  <a:lnTo>
                    <a:pt x="18025" y="12266"/>
                  </a:lnTo>
                  <a:lnTo>
                    <a:pt x="18119" y="12160"/>
                  </a:lnTo>
                  <a:lnTo>
                    <a:pt x="18213" y="12103"/>
                  </a:lnTo>
                  <a:lnTo>
                    <a:pt x="18266" y="11989"/>
                  </a:lnTo>
                  <a:lnTo>
                    <a:pt x="18374" y="11916"/>
                  </a:lnTo>
                  <a:lnTo>
                    <a:pt x="18483" y="11840"/>
                  </a:lnTo>
                  <a:lnTo>
                    <a:pt x="18706" y="11666"/>
                  </a:lnTo>
                  <a:lnTo>
                    <a:pt x="18844" y="11494"/>
                  </a:lnTo>
                  <a:lnTo>
                    <a:pt x="18938" y="11331"/>
                  </a:lnTo>
                  <a:lnTo>
                    <a:pt x="19010" y="11281"/>
                  </a:lnTo>
                  <a:lnTo>
                    <a:pt x="19096" y="11194"/>
                  </a:lnTo>
                  <a:lnTo>
                    <a:pt x="19175" y="11131"/>
                  </a:lnTo>
                  <a:lnTo>
                    <a:pt x="19282" y="10996"/>
                  </a:lnTo>
                  <a:lnTo>
                    <a:pt x="19324" y="10940"/>
                  </a:lnTo>
                  <a:lnTo>
                    <a:pt x="19389" y="10872"/>
                  </a:lnTo>
                  <a:lnTo>
                    <a:pt x="19524" y="10799"/>
                  </a:lnTo>
                  <a:cubicBezTo>
                    <a:pt x="19560" y="10778"/>
                    <a:pt x="19596" y="10758"/>
                    <a:pt x="19632" y="10738"/>
                  </a:cubicBezTo>
                  <a:cubicBezTo>
                    <a:pt x="19704" y="10698"/>
                    <a:pt x="19777" y="10660"/>
                    <a:pt x="19849" y="10621"/>
                  </a:cubicBezTo>
                  <a:lnTo>
                    <a:pt x="20001" y="10465"/>
                  </a:lnTo>
                  <a:lnTo>
                    <a:pt x="20044" y="10396"/>
                  </a:lnTo>
                  <a:lnTo>
                    <a:pt x="20145" y="10315"/>
                  </a:lnTo>
                  <a:lnTo>
                    <a:pt x="20246" y="10299"/>
                  </a:lnTo>
                  <a:lnTo>
                    <a:pt x="20366" y="10226"/>
                  </a:lnTo>
                  <a:cubicBezTo>
                    <a:pt x="20392" y="10200"/>
                    <a:pt x="20416" y="10173"/>
                    <a:pt x="20438" y="10144"/>
                  </a:cubicBezTo>
                  <a:cubicBezTo>
                    <a:pt x="20479" y="10093"/>
                    <a:pt x="20513" y="10038"/>
                    <a:pt x="20540" y="9980"/>
                  </a:cubicBezTo>
                  <a:lnTo>
                    <a:pt x="20669" y="9713"/>
                  </a:lnTo>
                  <a:lnTo>
                    <a:pt x="20763" y="9627"/>
                  </a:lnTo>
                  <a:lnTo>
                    <a:pt x="20850" y="9427"/>
                  </a:lnTo>
                  <a:lnTo>
                    <a:pt x="21053" y="9218"/>
                  </a:lnTo>
                  <a:lnTo>
                    <a:pt x="21106" y="9101"/>
                  </a:lnTo>
                  <a:lnTo>
                    <a:pt x="21207" y="8920"/>
                  </a:lnTo>
                  <a:lnTo>
                    <a:pt x="21270" y="8773"/>
                  </a:lnTo>
                  <a:lnTo>
                    <a:pt x="21345" y="8665"/>
                  </a:lnTo>
                  <a:lnTo>
                    <a:pt x="21410" y="8525"/>
                  </a:lnTo>
                  <a:lnTo>
                    <a:pt x="21516" y="8371"/>
                  </a:lnTo>
                  <a:lnTo>
                    <a:pt x="21542" y="8283"/>
                  </a:lnTo>
                  <a:lnTo>
                    <a:pt x="21600" y="8133"/>
                  </a:lnTo>
                  <a:lnTo>
                    <a:pt x="21600" y="8003"/>
                  </a:lnTo>
                  <a:lnTo>
                    <a:pt x="21549" y="7866"/>
                  </a:lnTo>
                  <a:lnTo>
                    <a:pt x="21537" y="7747"/>
                  </a:lnTo>
                  <a:lnTo>
                    <a:pt x="21528" y="7674"/>
                  </a:lnTo>
                  <a:lnTo>
                    <a:pt x="21417" y="7699"/>
                  </a:lnTo>
                  <a:lnTo>
                    <a:pt x="21251" y="7784"/>
                  </a:lnTo>
                  <a:lnTo>
                    <a:pt x="20953" y="7845"/>
                  </a:lnTo>
                  <a:lnTo>
                    <a:pt x="20707" y="7931"/>
                  </a:lnTo>
                  <a:lnTo>
                    <a:pt x="20477" y="7987"/>
                  </a:lnTo>
                  <a:lnTo>
                    <a:pt x="20226" y="8018"/>
                  </a:lnTo>
                  <a:lnTo>
                    <a:pt x="19987" y="8056"/>
                  </a:lnTo>
                  <a:lnTo>
                    <a:pt x="19901" y="8080"/>
                  </a:lnTo>
                  <a:lnTo>
                    <a:pt x="19803" y="8110"/>
                  </a:lnTo>
                  <a:lnTo>
                    <a:pt x="19721" y="8116"/>
                  </a:lnTo>
                  <a:lnTo>
                    <a:pt x="19490" y="8053"/>
                  </a:lnTo>
                  <a:cubicBezTo>
                    <a:pt x="19444" y="8038"/>
                    <a:pt x="19398" y="8022"/>
                    <a:pt x="19353" y="8003"/>
                  </a:cubicBezTo>
                  <a:cubicBezTo>
                    <a:pt x="19301" y="7982"/>
                    <a:pt x="19251" y="7959"/>
                    <a:pt x="19202" y="7934"/>
                  </a:cubicBezTo>
                  <a:lnTo>
                    <a:pt x="19144" y="7826"/>
                  </a:lnTo>
                  <a:lnTo>
                    <a:pt x="19151" y="7733"/>
                  </a:lnTo>
                  <a:lnTo>
                    <a:pt x="19091" y="7614"/>
                  </a:lnTo>
                  <a:lnTo>
                    <a:pt x="19062" y="7518"/>
                  </a:lnTo>
                  <a:lnTo>
                    <a:pt x="19033" y="7385"/>
                  </a:lnTo>
                  <a:lnTo>
                    <a:pt x="18862" y="7343"/>
                  </a:lnTo>
                  <a:lnTo>
                    <a:pt x="18805" y="7243"/>
                  </a:lnTo>
                  <a:lnTo>
                    <a:pt x="18783" y="7166"/>
                  </a:lnTo>
                  <a:lnTo>
                    <a:pt x="18632" y="7073"/>
                  </a:lnTo>
                  <a:lnTo>
                    <a:pt x="18605" y="6906"/>
                  </a:lnTo>
                  <a:lnTo>
                    <a:pt x="18519" y="6897"/>
                  </a:lnTo>
                  <a:cubicBezTo>
                    <a:pt x="18492" y="6901"/>
                    <a:pt x="18465" y="6899"/>
                    <a:pt x="18439" y="6891"/>
                  </a:cubicBezTo>
                  <a:cubicBezTo>
                    <a:pt x="18366" y="6870"/>
                    <a:pt x="18317" y="6810"/>
                    <a:pt x="18316" y="6743"/>
                  </a:cubicBezTo>
                  <a:cubicBezTo>
                    <a:pt x="18302" y="6716"/>
                    <a:pt x="18283" y="6691"/>
                    <a:pt x="18261" y="6668"/>
                  </a:cubicBezTo>
                  <a:cubicBezTo>
                    <a:pt x="18230" y="6636"/>
                    <a:pt x="18191" y="6609"/>
                    <a:pt x="18148" y="6589"/>
                  </a:cubicBezTo>
                  <a:lnTo>
                    <a:pt x="18030" y="6579"/>
                  </a:lnTo>
                  <a:lnTo>
                    <a:pt x="17871" y="6463"/>
                  </a:lnTo>
                  <a:lnTo>
                    <a:pt x="17771" y="6355"/>
                  </a:lnTo>
                  <a:lnTo>
                    <a:pt x="17792" y="6247"/>
                  </a:lnTo>
                  <a:lnTo>
                    <a:pt x="17721" y="6185"/>
                  </a:lnTo>
                  <a:lnTo>
                    <a:pt x="17713" y="6087"/>
                  </a:lnTo>
                  <a:lnTo>
                    <a:pt x="17711" y="6006"/>
                  </a:lnTo>
                  <a:lnTo>
                    <a:pt x="17530" y="5908"/>
                  </a:lnTo>
                  <a:lnTo>
                    <a:pt x="17460" y="5774"/>
                  </a:lnTo>
                  <a:lnTo>
                    <a:pt x="17402" y="5680"/>
                  </a:lnTo>
                  <a:lnTo>
                    <a:pt x="17258" y="5530"/>
                  </a:lnTo>
                  <a:lnTo>
                    <a:pt x="17183" y="5451"/>
                  </a:lnTo>
                  <a:lnTo>
                    <a:pt x="17082" y="5351"/>
                  </a:lnTo>
                  <a:lnTo>
                    <a:pt x="17048" y="5222"/>
                  </a:lnTo>
                  <a:lnTo>
                    <a:pt x="17048" y="5089"/>
                  </a:lnTo>
                  <a:cubicBezTo>
                    <a:pt x="17065" y="5018"/>
                    <a:pt x="17060" y="4945"/>
                    <a:pt x="17034" y="4876"/>
                  </a:cubicBezTo>
                  <a:cubicBezTo>
                    <a:pt x="17013" y="4820"/>
                    <a:pt x="16978" y="4769"/>
                    <a:pt x="16933" y="4726"/>
                  </a:cubicBezTo>
                  <a:lnTo>
                    <a:pt x="16889" y="4630"/>
                  </a:lnTo>
                  <a:lnTo>
                    <a:pt x="16775" y="4458"/>
                  </a:lnTo>
                  <a:lnTo>
                    <a:pt x="16501" y="4341"/>
                  </a:lnTo>
                  <a:lnTo>
                    <a:pt x="16472" y="4199"/>
                  </a:lnTo>
                  <a:cubicBezTo>
                    <a:pt x="16470" y="4140"/>
                    <a:pt x="16461" y="4082"/>
                    <a:pt x="16443" y="4024"/>
                  </a:cubicBezTo>
                  <a:cubicBezTo>
                    <a:pt x="16425" y="3965"/>
                    <a:pt x="16398" y="3909"/>
                    <a:pt x="16363" y="3855"/>
                  </a:cubicBezTo>
                  <a:lnTo>
                    <a:pt x="16291" y="3674"/>
                  </a:lnTo>
                  <a:cubicBezTo>
                    <a:pt x="16289" y="3647"/>
                    <a:pt x="16285" y="3621"/>
                    <a:pt x="16277" y="3595"/>
                  </a:cubicBezTo>
                  <a:cubicBezTo>
                    <a:pt x="16256" y="3522"/>
                    <a:pt x="16213" y="3455"/>
                    <a:pt x="16154" y="3401"/>
                  </a:cubicBezTo>
                  <a:lnTo>
                    <a:pt x="16039" y="3250"/>
                  </a:lnTo>
                  <a:lnTo>
                    <a:pt x="15769" y="2894"/>
                  </a:lnTo>
                  <a:lnTo>
                    <a:pt x="15611" y="2670"/>
                  </a:lnTo>
                  <a:lnTo>
                    <a:pt x="15517" y="2564"/>
                  </a:lnTo>
                  <a:lnTo>
                    <a:pt x="15445" y="2442"/>
                  </a:lnTo>
                  <a:lnTo>
                    <a:pt x="15435" y="2351"/>
                  </a:lnTo>
                  <a:lnTo>
                    <a:pt x="15507" y="2268"/>
                  </a:lnTo>
                  <a:lnTo>
                    <a:pt x="15557" y="2174"/>
                  </a:lnTo>
                  <a:lnTo>
                    <a:pt x="15579" y="2095"/>
                  </a:lnTo>
                  <a:lnTo>
                    <a:pt x="15476" y="1983"/>
                  </a:lnTo>
                  <a:lnTo>
                    <a:pt x="15276" y="1854"/>
                  </a:lnTo>
                  <a:lnTo>
                    <a:pt x="15163" y="1798"/>
                  </a:lnTo>
                  <a:lnTo>
                    <a:pt x="15004" y="1798"/>
                  </a:lnTo>
                  <a:lnTo>
                    <a:pt x="14882" y="1810"/>
                  </a:lnTo>
                  <a:lnTo>
                    <a:pt x="14680" y="1867"/>
                  </a:lnTo>
                  <a:lnTo>
                    <a:pt x="14502" y="1898"/>
                  </a:lnTo>
                  <a:lnTo>
                    <a:pt x="14335" y="1902"/>
                  </a:lnTo>
                  <a:lnTo>
                    <a:pt x="14156" y="1858"/>
                  </a:lnTo>
                  <a:lnTo>
                    <a:pt x="13954" y="1827"/>
                  </a:lnTo>
                  <a:lnTo>
                    <a:pt x="13826" y="1795"/>
                  </a:lnTo>
                  <a:lnTo>
                    <a:pt x="13650" y="1741"/>
                  </a:lnTo>
                  <a:lnTo>
                    <a:pt x="13521" y="1716"/>
                  </a:lnTo>
                  <a:lnTo>
                    <a:pt x="13389" y="1716"/>
                  </a:lnTo>
                  <a:lnTo>
                    <a:pt x="13240" y="1681"/>
                  </a:lnTo>
                  <a:lnTo>
                    <a:pt x="13103" y="1668"/>
                  </a:lnTo>
                  <a:lnTo>
                    <a:pt x="12934" y="1606"/>
                  </a:lnTo>
                  <a:lnTo>
                    <a:pt x="12749" y="1481"/>
                  </a:lnTo>
                  <a:lnTo>
                    <a:pt x="12590" y="1418"/>
                  </a:lnTo>
                  <a:lnTo>
                    <a:pt x="12457" y="1374"/>
                  </a:lnTo>
                  <a:lnTo>
                    <a:pt x="12308" y="1331"/>
                  </a:lnTo>
                  <a:lnTo>
                    <a:pt x="12072" y="1318"/>
                  </a:lnTo>
                  <a:lnTo>
                    <a:pt x="11905" y="1298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27" name="işḻîḓé">
              <a:extLst>
                <a:ext uri="{FF2B5EF4-FFF2-40B4-BE49-F238E27FC236}">
                  <a16:creationId xmlns:a16="http://schemas.microsoft.com/office/drawing/2014/main" id="{2F6ED008-1752-43ED-831C-B4B4B7296608}"/>
                </a:ext>
              </a:extLst>
            </p:cNvPr>
            <p:cNvSpPr/>
            <p:nvPr/>
          </p:nvSpPr>
          <p:spPr>
            <a:xfrm>
              <a:off x="7392962" y="4263491"/>
              <a:ext cx="22472" cy="27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26" y="0"/>
                  </a:moveTo>
                  <a:lnTo>
                    <a:pt x="0" y="9333"/>
                  </a:lnTo>
                  <a:lnTo>
                    <a:pt x="1832" y="16236"/>
                  </a:lnTo>
                  <a:lnTo>
                    <a:pt x="15030" y="21600"/>
                  </a:lnTo>
                  <a:lnTo>
                    <a:pt x="21600" y="15013"/>
                  </a:lnTo>
                  <a:lnTo>
                    <a:pt x="21600" y="3233"/>
                  </a:lnTo>
                  <a:lnTo>
                    <a:pt x="6326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28" name="íṥḷíḋé">
              <a:extLst>
                <a:ext uri="{FF2B5EF4-FFF2-40B4-BE49-F238E27FC236}">
                  <a16:creationId xmlns:a16="http://schemas.microsoft.com/office/drawing/2014/main" id="{4489EA31-E53C-4B66-B31A-6ACEA65CF6BB}"/>
                </a:ext>
              </a:extLst>
            </p:cNvPr>
            <p:cNvSpPr/>
            <p:nvPr/>
          </p:nvSpPr>
          <p:spPr>
            <a:xfrm>
              <a:off x="6950702" y="4538501"/>
              <a:ext cx="248466" cy="47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96" y="0"/>
                  </a:moveTo>
                  <a:lnTo>
                    <a:pt x="19918" y="733"/>
                  </a:lnTo>
                  <a:lnTo>
                    <a:pt x="20738" y="1839"/>
                  </a:lnTo>
                  <a:lnTo>
                    <a:pt x="21268" y="2687"/>
                  </a:lnTo>
                  <a:lnTo>
                    <a:pt x="21600" y="3981"/>
                  </a:lnTo>
                  <a:lnTo>
                    <a:pt x="20826" y="5023"/>
                  </a:lnTo>
                  <a:cubicBezTo>
                    <a:pt x="20609" y="5376"/>
                    <a:pt x="20366" y="5724"/>
                    <a:pt x="20097" y="6066"/>
                  </a:cubicBezTo>
                  <a:cubicBezTo>
                    <a:pt x="19662" y="6621"/>
                    <a:pt x="19160" y="7160"/>
                    <a:pt x="18594" y="7681"/>
                  </a:cubicBezTo>
                  <a:lnTo>
                    <a:pt x="17802" y="9136"/>
                  </a:lnTo>
                  <a:lnTo>
                    <a:pt x="17031" y="10592"/>
                  </a:lnTo>
                  <a:cubicBezTo>
                    <a:pt x="16764" y="10920"/>
                    <a:pt x="16499" y="11249"/>
                    <a:pt x="16235" y="11578"/>
                  </a:cubicBezTo>
                  <a:cubicBezTo>
                    <a:pt x="15888" y="12012"/>
                    <a:pt x="15544" y="12446"/>
                    <a:pt x="15203" y="12881"/>
                  </a:cubicBezTo>
                  <a:lnTo>
                    <a:pt x="14606" y="13728"/>
                  </a:lnTo>
                  <a:lnTo>
                    <a:pt x="14010" y="14760"/>
                  </a:lnTo>
                  <a:lnTo>
                    <a:pt x="13215" y="16308"/>
                  </a:lnTo>
                  <a:lnTo>
                    <a:pt x="12950" y="17339"/>
                  </a:lnTo>
                  <a:lnTo>
                    <a:pt x="12553" y="18473"/>
                  </a:lnTo>
                  <a:lnTo>
                    <a:pt x="11359" y="19536"/>
                  </a:lnTo>
                  <a:lnTo>
                    <a:pt x="10161" y="20327"/>
                  </a:lnTo>
                  <a:lnTo>
                    <a:pt x="8567" y="20671"/>
                  </a:lnTo>
                  <a:lnTo>
                    <a:pt x="6435" y="21394"/>
                  </a:lnTo>
                  <a:lnTo>
                    <a:pt x="5446" y="21600"/>
                  </a:lnTo>
                  <a:cubicBezTo>
                    <a:pt x="4959" y="21573"/>
                    <a:pt x="4489" y="21491"/>
                    <a:pt x="4070" y="21359"/>
                  </a:cubicBezTo>
                  <a:cubicBezTo>
                    <a:pt x="3557" y="21198"/>
                    <a:pt x="3137" y="20969"/>
                    <a:pt x="2852" y="20696"/>
                  </a:cubicBezTo>
                  <a:cubicBezTo>
                    <a:pt x="2444" y="20653"/>
                    <a:pt x="2063" y="20558"/>
                    <a:pt x="1743" y="20420"/>
                  </a:cubicBezTo>
                  <a:cubicBezTo>
                    <a:pt x="1252" y="20209"/>
                    <a:pt x="932" y="19911"/>
                    <a:pt x="844" y="19584"/>
                  </a:cubicBezTo>
                  <a:cubicBezTo>
                    <a:pt x="905" y="19197"/>
                    <a:pt x="866" y="18807"/>
                    <a:pt x="730" y="18426"/>
                  </a:cubicBezTo>
                  <a:cubicBezTo>
                    <a:pt x="598" y="18058"/>
                    <a:pt x="376" y="17701"/>
                    <a:pt x="69" y="17362"/>
                  </a:cubicBezTo>
                  <a:lnTo>
                    <a:pt x="0" y="16892"/>
                  </a:lnTo>
                  <a:lnTo>
                    <a:pt x="534" y="16137"/>
                  </a:lnTo>
                  <a:lnTo>
                    <a:pt x="1656" y="15246"/>
                  </a:lnTo>
                  <a:lnTo>
                    <a:pt x="2695" y="14432"/>
                  </a:lnTo>
                  <a:lnTo>
                    <a:pt x="3422" y="13745"/>
                  </a:lnTo>
                  <a:lnTo>
                    <a:pt x="4350" y="12713"/>
                  </a:lnTo>
                  <a:cubicBezTo>
                    <a:pt x="4439" y="12532"/>
                    <a:pt x="4506" y="12348"/>
                    <a:pt x="4549" y="12163"/>
                  </a:cubicBezTo>
                  <a:cubicBezTo>
                    <a:pt x="4652" y="11728"/>
                    <a:pt x="4630" y="11288"/>
                    <a:pt x="4483" y="10857"/>
                  </a:cubicBezTo>
                  <a:lnTo>
                    <a:pt x="3687" y="9791"/>
                  </a:lnTo>
                  <a:cubicBezTo>
                    <a:pt x="3616" y="9483"/>
                    <a:pt x="3616" y="9171"/>
                    <a:pt x="3687" y="8862"/>
                  </a:cubicBezTo>
                  <a:cubicBezTo>
                    <a:pt x="3777" y="8475"/>
                    <a:pt x="3978" y="8097"/>
                    <a:pt x="4284" y="7740"/>
                  </a:cubicBezTo>
                  <a:lnTo>
                    <a:pt x="4594" y="6756"/>
                  </a:lnTo>
                  <a:lnTo>
                    <a:pt x="5588" y="5967"/>
                  </a:lnTo>
                  <a:cubicBezTo>
                    <a:pt x="5955" y="5974"/>
                    <a:pt x="6322" y="5974"/>
                    <a:pt x="6688" y="5967"/>
                  </a:cubicBezTo>
                  <a:cubicBezTo>
                    <a:pt x="7526" y="5953"/>
                    <a:pt x="8361" y="5907"/>
                    <a:pt x="9186" y="5830"/>
                  </a:cubicBezTo>
                  <a:lnTo>
                    <a:pt x="11131" y="5176"/>
                  </a:lnTo>
                  <a:lnTo>
                    <a:pt x="12454" y="4236"/>
                  </a:lnTo>
                  <a:cubicBezTo>
                    <a:pt x="12687" y="3853"/>
                    <a:pt x="13251" y="3548"/>
                    <a:pt x="13980" y="3411"/>
                  </a:cubicBezTo>
                  <a:cubicBezTo>
                    <a:pt x="14318" y="3347"/>
                    <a:pt x="14680" y="3324"/>
                    <a:pt x="15038" y="3342"/>
                  </a:cubicBezTo>
                  <a:cubicBezTo>
                    <a:pt x="15356" y="3221"/>
                    <a:pt x="15665" y="3095"/>
                    <a:pt x="15966" y="2964"/>
                  </a:cubicBezTo>
                  <a:cubicBezTo>
                    <a:pt x="16733" y="2629"/>
                    <a:pt x="17443" y="2261"/>
                    <a:pt x="18088" y="1863"/>
                  </a:cubicBezTo>
                  <a:lnTo>
                    <a:pt x="18685" y="866"/>
                  </a:lnTo>
                  <a:lnTo>
                    <a:pt x="18354" y="341"/>
                  </a:lnTo>
                  <a:lnTo>
                    <a:pt x="18696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29" name="išḷîḓê">
              <a:extLst>
                <a:ext uri="{FF2B5EF4-FFF2-40B4-BE49-F238E27FC236}">
                  <a16:creationId xmlns:a16="http://schemas.microsoft.com/office/drawing/2014/main" id="{6B379066-0D35-42EC-A8AB-646D51B61E89}"/>
                </a:ext>
              </a:extLst>
            </p:cNvPr>
            <p:cNvSpPr/>
            <p:nvPr/>
          </p:nvSpPr>
          <p:spPr>
            <a:xfrm>
              <a:off x="7015877" y="4582107"/>
              <a:ext cx="16360" cy="25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02" y="0"/>
                  </a:moveTo>
                  <a:lnTo>
                    <a:pt x="4813" y="1913"/>
                  </a:lnTo>
                  <a:lnTo>
                    <a:pt x="0" y="12064"/>
                  </a:lnTo>
                  <a:lnTo>
                    <a:pt x="5083" y="21600"/>
                  </a:lnTo>
                  <a:lnTo>
                    <a:pt x="21600" y="9513"/>
                  </a:lnTo>
                  <a:lnTo>
                    <a:pt x="18802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30" name="is1ídê">
              <a:extLst>
                <a:ext uri="{FF2B5EF4-FFF2-40B4-BE49-F238E27FC236}">
                  <a16:creationId xmlns:a16="http://schemas.microsoft.com/office/drawing/2014/main" id="{D6D76FC8-0ED6-4212-B08F-3C9F45758872}"/>
                </a:ext>
              </a:extLst>
            </p:cNvPr>
            <p:cNvSpPr/>
            <p:nvPr/>
          </p:nvSpPr>
          <p:spPr>
            <a:xfrm>
              <a:off x="6990181" y="4542570"/>
              <a:ext cx="21071" cy="20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28" y="8886"/>
                  </a:moveTo>
                  <a:lnTo>
                    <a:pt x="8318" y="0"/>
                  </a:lnTo>
                  <a:lnTo>
                    <a:pt x="0" y="6625"/>
                  </a:lnTo>
                  <a:lnTo>
                    <a:pt x="9071" y="16880"/>
                  </a:lnTo>
                  <a:lnTo>
                    <a:pt x="21600" y="21600"/>
                  </a:lnTo>
                  <a:lnTo>
                    <a:pt x="18128" y="8886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31" name="íŝḷîḓé">
              <a:extLst>
                <a:ext uri="{FF2B5EF4-FFF2-40B4-BE49-F238E27FC236}">
                  <a16:creationId xmlns:a16="http://schemas.microsoft.com/office/drawing/2014/main" id="{E4E41C60-BAD5-49A4-9895-7873C11279B2}"/>
                </a:ext>
              </a:extLst>
            </p:cNvPr>
            <p:cNvSpPr/>
            <p:nvPr/>
          </p:nvSpPr>
          <p:spPr>
            <a:xfrm>
              <a:off x="6964606" y="4555580"/>
              <a:ext cx="20339" cy="16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00" y="0"/>
                  </a:moveTo>
                  <a:lnTo>
                    <a:pt x="0" y="2623"/>
                  </a:lnTo>
                  <a:lnTo>
                    <a:pt x="9524" y="21600"/>
                  </a:lnTo>
                  <a:lnTo>
                    <a:pt x="21600" y="20616"/>
                  </a:lnTo>
                  <a:lnTo>
                    <a:pt x="19979" y="3243"/>
                  </a:lnTo>
                  <a:lnTo>
                    <a:pt x="7800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32" name="íşḻíḋé">
              <a:extLst>
                <a:ext uri="{FF2B5EF4-FFF2-40B4-BE49-F238E27FC236}">
                  <a16:creationId xmlns:a16="http://schemas.microsoft.com/office/drawing/2014/main" id="{315022B5-91B1-4AF2-8105-78533E7AE093}"/>
                </a:ext>
              </a:extLst>
            </p:cNvPr>
            <p:cNvSpPr/>
            <p:nvPr/>
          </p:nvSpPr>
          <p:spPr>
            <a:xfrm>
              <a:off x="6946134" y="4515244"/>
              <a:ext cx="16360" cy="24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62" y="0"/>
                  </a:moveTo>
                  <a:lnTo>
                    <a:pt x="3048" y="6808"/>
                  </a:lnTo>
                  <a:lnTo>
                    <a:pt x="0" y="16890"/>
                  </a:lnTo>
                  <a:lnTo>
                    <a:pt x="17411" y="21600"/>
                  </a:lnTo>
                  <a:lnTo>
                    <a:pt x="21600" y="12326"/>
                  </a:lnTo>
                  <a:lnTo>
                    <a:pt x="13062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33" name="iśḷïďé">
              <a:extLst>
                <a:ext uri="{FF2B5EF4-FFF2-40B4-BE49-F238E27FC236}">
                  <a16:creationId xmlns:a16="http://schemas.microsoft.com/office/drawing/2014/main" id="{128693D1-3554-4F99-8589-969617A636A2}"/>
                </a:ext>
              </a:extLst>
            </p:cNvPr>
            <p:cNvSpPr/>
            <p:nvPr/>
          </p:nvSpPr>
          <p:spPr>
            <a:xfrm>
              <a:off x="7355849" y="4831107"/>
              <a:ext cx="26760" cy="35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532" y="0"/>
                  </a:moveTo>
                  <a:lnTo>
                    <a:pt x="1397" y="5278"/>
                  </a:lnTo>
                  <a:lnTo>
                    <a:pt x="0" y="13559"/>
                  </a:lnTo>
                  <a:lnTo>
                    <a:pt x="6822" y="21600"/>
                  </a:lnTo>
                  <a:lnTo>
                    <a:pt x="21600" y="17485"/>
                  </a:lnTo>
                  <a:lnTo>
                    <a:pt x="21600" y="7445"/>
                  </a:lnTo>
                  <a:lnTo>
                    <a:pt x="9532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34" name="îṣlíḋê">
              <a:extLst>
                <a:ext uri="{FF2B5EF4-FFF2-40B4-BE49-F238E27FC236}">
                  <a16:creationId xmlns:a16="http://schemas.microsoft.com/office/drawing/2014/main" id="{A912B6E6-3251-473D-B3DF-10EF4BA8ABAD}"/>
                </a:ext>
              </a:extLst>
            </p:cNvPr>
            <p:cNvSpPr/>
            <p:nvPr/>
          </p:nvSpPr>
          <p:spPr>
            <a:xfrm>
              <a:off x="7418815" y="4803555"/>
              <a:ext cx="16360" cy="235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56" y="0"/>
                  </a:moveTo>
                  <a:lnTo>
                    <a:pt x="1750" y="4177"/>
                  </a:lnTo>
                  <a:lnTo>
                    <a:pt x="0" y="18148"/>
                  </a:lnTo>
                  <a:lnTo>
                    <a:pt x="21600" y="21600"/>
                  </a:lnTo>
                  <a:lnTo>
                    <a:pt x="21555" y="10257"/>
                  </a:lnTo>
                  <a:lnTo>
                    <a:pt x="17956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35" name="íṥľiḋé">
              <a:extLst>
                <a:ext uri="{FF2B5EF4-FFF2-40B4-BE49-F238E27FC236}">
                  <a16:creationId xmlns:a16="http://schemas.microsoft.com/office/drawing/2014/main" id="{381A0EDA-358A-47CC-9CB9-8B309B7D8AE8}"/>
                </a:ext>
              </a:extLst>
            </p:cNvPr>
            <p:cNvSpPr/>
            <p:nvPr/>
          </p:nvSpPr>
          <p:spPr>
            <a:xfrm>
              <a:off x="5322768" y="4656828"/>
              <a:ext cx="31865" cy="30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97" y="0"/>
                  </a:moveTo>
                  <a:lnTo>
                    <a:pt x="0" y="19826"/>
                  </a:lnTo>
                  <a:lnTo>
                    <a:pt x="21600" y="21600"/>
                  </a:lnTo>
                  <a:lnTo>
                    <a:pt x="9397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36" name="îŝḻïḋe">
              <a:extLst>
                <a:ext uri="{FF2B5EF4-FFF2-40B4-BE49-F238E27FC236}">
                  <a16:creationId xmlns:a16="http://schemas.microsoft.com/office/drawing/2014/main" id="{29B7E068-338F-47D9-8D29-34EFF2694C30}"/>
                </a:ext>
              </a:extLst>
            </p:cNvPr>
            <p:cNvSpPr/>
            <p:nvPr/>
          </p:nvSpPr>
          <p:spPr>
            <a:xfrm>
              <a:off x="5724659" y="4042992"/>
              <a:ext cx="23245" cy="21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4824" y="4121"/>
                  </a:lnTo>
                  <a:lnTo>
                    <a:pt x="0" y="11667"/>
                  </a:lnTo>
                  <a:lnTo>
                    <a:pt x="9389" y="21600"/>
                  </a:lnTo>
                  <a:lnTo>
                    <a:pt x="20674" y="10869"/>
                  </a:lnTo>
                  <a:lnTo>
                    <a:pt x="21600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37" name="ïŝḻiďè">
              <a:extLst>
                <a:ext uri="{FF2B5EF4-FFF2-40B4-BE49-F238E27FC236}">
                  <a16:creationId xmlns:a16="http://schemas.microsoft.com/office/drawing/2014/main" id="{E733622F-AF80-4527-AD63-B1716B04F9F8}"/>
                </a:ext>
              </a:extLst>
            </p:cNvPr>
            <p:cNvSpPr/>
            <p:nvPr/>
          </p:nvSpPr>
          <p:spPr>
            <a:xfrm>
              <a:off x="5797850" y="3949493"/>
              <a:ext cx="20701" cy="1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47" y="0"/>
                  </a:moveTo>
                  <a:lnTo>
                    <a:pt x="0" y="5982"/>
                  </a:lnTo>
                  <a:lnTo>
                    <a:pt x="2019" y="20443"/>
                  </a:lnTo>
                  <a:lnTo>
                    <a:pt x="15499" y="21600"/>
                  </a:lnTo>
                  <a:lnTo>
                    <a:pt x="21600" y="4412"/>
                  </a:lnTo>
                  <a:lnTo>
                    <a:pt x="11047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38" name="îŝļiḑé">
              <a:extLst>
                <a:ext uri="{FF2B5EF4-FFF2-40B4-BE49-F238E27FC236}">
                  <a16:creationId xmlns:a16="http://schemas.microsoft.com/office/drawing/2014/main" id="{E1B603A9-B0B0-4C1C-8064-C921C9C28E63}"/>
                </a:ext>
              </a:extLst>
            </p:cNvPr>
            <p:cNvSpPr/>
            <p:nvPr/>
          </p:nvSpPr>
          <p:spPr>
            <a:xfrm>
              <a:off x="5771093" y="4007307"/>
              <a:ext cx="16360" cy="1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11" y="0"/>
                  </a:moveTo>
                  <a:lnTo>
                    <a:pt x="0" y="9014"/>
                  </a:lnTo>
                  <a:lnTo>
                    <a:pt x="7385" y="21600"/>
                  </a:lnTo>
                  <a:lnTo>
                    <a:pt x="21600" y="12069"/>
                  </a:lnTo>
                  <a:lnTo>
                    <a:pt x="17567" y="1769"/>
                  </a:lnTo>
                  <a:lnTo>
                    <a:pt x="7211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39" name="i$líḑè">
              <a:extLst>
                <a:ext uri="{FF2B5EF4-FFF2-40B4-BE49-F238E27FC236}">
                  <a16:creationId xmlns:a16="http://schemas.microsoft.com/office/drawing/2014/main" id="{0630BA85-A9C8-40E7-9A62-3F9B8FB368E5}"/>
                </a:ext>
              </a:extLst>
            </p:cNvPr>
            <p:cNvSpPr/>
            <p:nvPr/>
          </p:nvSpPr>
          <p:spPr>
            <a:xfrm>
              <a:off x="4744799" y="3515700"/>
              <a:ext cx="23569" cy="20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40" y="3109"/>
                  </a:moveTo>
                  <a:lnTo>
                    <a:pt x="7082" y="0"/>
                  </a:lnTo>
                  <a:lnTo>
                    <a:pt x="0" y="4651"/>
                  </a:lnTo>
                  <a:lnTo>
                    <a:pt x="2157" y="15611"/>
                  </a:lnTo>
                  <a:lnTo>
                    <a:pt x="14637" y="21600"/>
                  </a:lnTo>
                  <a:lnTo>
                    <a:pt x="21600" y="17214"/>
                  </a:lnTo>
                  <a:lnTo>
                    <a:pt x="18240" y="3109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40" name="ï$ļïḋe">
              <a:extLst>
                <a:ext uri="{FF2B5EF4-FFF2-40B4-BE49-F238E27FC236}">
                  <a16:creationId xmlns:a16="http://schemas.microsoft.com/office/drawing/2014/main" id="{309894C6-6E39-4B53-8E18-25115C833012}"/>
                </a:ext>
              </a:extLst>
            </p:cNvPr>
            <p:cNvSpPr/>
            <p:nvPr/>
          </p:nvSpPr>
          <p:spPr>
            <a:xfrm>
              <a:off x="4718288" y="3519867"/>
              <a:ext cx="18421" cy="17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02" y="0"/>
                  </a:moveTo>
                  <a:lnTo>
                    <a:pt x="2249" y="4561"/>
                  </a:lnTo>
                  <a:lnTo>
                    <a:pt x="0" y="15210"/>
                  </a:lnTo>
                  <a:lnTo>
                    <a:pt x="16269" y="21600"/>
                  </a:lnTo>
                  <a:lnTo>
                    <a:pt x="21600" y="9771"/>
                  </a:lnTo>
                  <a:lnTo>
                    <a:pt x="10002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41" name="i$ļíḓè">
              <a:extLst>
                <a:ext uri="{FF2B5EF4-FFF2-40B4-BE49-F238E27FC236}">
                  <a16:creationId xmlns:a16="http://schemas.microsoft.com/office/drawing/2014/main" id="{2A9C0F49-629E-42A7-B87C-A7FA67EAB6AF}"/>
                </a:ext>
              </a:extLst>
            </p:cNvPr>
            <p:cNvSpPr/>
            <p:nvPr/>
          </p:nvSpPr>
          <p:spPr>
            <a:xfrm>
              <a:off x="4711539" y="3478504"/>
              <a:ext cx="16360" cy="1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567" y="0"/>
                  </a:moveTo>
                  <a:lnTo>
                    <a:pt x="0" y="5790"/>
                  </a:lnTo>
                  <a:lnTo>
                    <a:pt x="269" y="21257"/>
                  </a:lnTo>
                  <a:lnTo>
                    <a:pt x="21600" y="21600"/>
                  </a:lnTo>
                  <a:lnTo>
                    <a:pt x="15567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42" name="îsḻîďe">
              <a:extLst>
                <a:ext uri="{FF2B5EF4-FFF2-40B4-BE49-F238E27FC236}">
                  <a16:creationId xmlns:a16="http://schemas.microsoft.com/office/drawing/2014/main" id="{3149630C-AD20-4F48-BC2D-5223403394D9}"/>
                </a:ext>
              </a:extLst>
            </p:cNvPr>
            <p:cNvSpPr/>
            <p:nvPr/>
          </p:nvSpPr>
          <p:spPr>
            <a:xfrm>
              <a:off x="4753604" y="3480420"/>
              <a:ext cx="16360" cy="1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88" y="13213"/>
                  </a:lnTo>
                  <a:lnTo>
                    <a:pt x="15312" y="21600"/>
                  </a:lnTo>
                  <a:lnTo>
                    <a:pt x="21600" y="190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43" name="îṣļïḑé">
              <a:extLst>
                <a:ext uri="{FF2B5EF4-FFF2-40B4-BE49-F238E27FC236}">
                  <a16:creationId xmlns:a16="http://schemas.microsoft.com/office/drawing/2014/main" id="{22F603E0-F7B6-4909-9FBE-F8940AF78FA2}"/>
                </a:ext>
              </a:extLst>
            </p:cNvPr>
            <p:cNvSpPr/>
            <p:nvPr/>
          </p:nvSpPr>
          <p:spPr>
            <a:xfrm>
              <a:off x="4664619" y="3447009"/>
              <a:ext cx="16360" cy="22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742"/>
                  </a:moveTo>
                  <a:lnTo>
                    <a:pt x="4329" y="14327"/>
                  </a:lnTo>
                  <a:lnTo>
                    <a:pt x="16819" y="21600"/>
                  </a:lnTo>
                  <a:lnTo>
                    <a:pt x="21600" y="10493"/>
                  </a:lnTo>
                  <a:lnTo>
                    <a:pt x="13195" y="0"/>
                  </a:lnTo>
                  <a:lnTo>
                    <a:pt x="0" y="3742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44" name="iṡḻïde">
              <a:extLst>
                <a:ext uri="{FF2B5EF4-FFF2-40B4-BE49-F238E27FC236}">
                  <a16:creationId xmlns:a16="http://schemas.microsoft.com/office/drawing/2014/main" id="{0C89CD37-3252-47CF-AB2B-F17F0EBA9F20}"/>
                </a:ext>
              </a:extLst>
            </p:cNvPr>
            <p:cNvSpPr/>
            <p:nvPr/>
          </p:nvSpPr>
          <p:spPr>
            <a:xfrm>
              <a:off x="6355015" y="1385657"/>
              <a:ext cx="4055030" cy="2652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88" y="10223"/>
                  </a:moveTo>
                  <a:lnTo>
                    <a:pt x="3759" y="10132"/>
                  </a:lnTo>
                  <a:lnTo>
                    <a:pt x="3569" y="10003"/>
                  </a:lnTo>
                  <a:lnTo>
                    <a:pt x="3374" y="9884"/>
                  </a:lnTo>
                  <a:lnTo>
                    <a:pt x="3246" y="9786"/>
                  </a:lnTo>
                  <a:lnTo>
                    <a:pt x="3076" y="9629"/>
                  </a:lnTo>
                  <a:lnTo>
                    <a:pt x="2911" y="9493"/>
                  </a:lnTo>
                  <a:lnTo>
                    <a:pt x="2761" y="9429"/>
                  </a:lnTo>
                  <a:lnTo>
                    <a:pt x="2496" y="9413"/>
                  </a:lnTo>
                  <a:lnTo>
                    <a:pt x="2488" y="9536"/>
                  </a:lnTo>
                  <a:lnTo>
                    <a:pt x="2488" y="9685"/>
                  </a:lnTo>
                  <a:lnTo>
                    <a:pt x="2440" y="9710"/>
                  </a:lnTo>
                  <a:lnTo>
                    <a:pt x="2438" y="9806"/>
                  </a:lnTo>
                  <a:lnTo>
                    <a:pt x="2404" y="9868"/>
                  </a:lnTo>
                  <a:lnTo>
                    <a:pt x="2281" y="9898"/>
                  </a:lnTo>
                  <a:lnTo>
                    <a:pt x="2204" y="9935"/>
                  </a:lnTo>
                  <a:lnTo>
                    <a:pt x="2136" y="9972"/>
                  </a:lnTo>
                  <a:lnTo>
                    <a:pt x="2027" y="9972"/>
                  </a:lnTo>
                  <a:lnTo>
                    <a:pt x="2002" y="9923"/>
                  </a:lnTo>
                  <a:lnTo>
                    <a:pt x="1910" y="9911"/>
                  </a:lnTo>
                  <a:lnTo>
                    <a:pt x="1838" y="9882"/>
                  </a:lnTo>
                  <a:lnTo>
                    <a:pt x="1737" y="9753"/>
                  </a:lnTo>
                  <a:lnTo>
                    <a:pt x="1662" y="9674"/>
                  </a:lnTo>
                  <a:lnTo>
                    <a:pt x="1566" y="9632"/>
                  </a:lnTo>
                  <a:lnTo>
                    <a:pt x="1456" y="9632"/>
                  </a:lnTo>
                  <a:lnTo>
                    <a:pt x="1311" y="9556"/>
                  </a:lnTo>
                  <a:lnTo>
                    <a:pt x="1142" y="9550"/>
                  </a:lnTo>
                  <a:lnTo>
                    <a:pt x="1029" y="9601"/>
                  </a:lnTo>
                  <a:lnTo>
                    <a:pt x="892" y="9755"/>
                  </a:lnTo>
                  <a:lnTo>
                    <a:pt x="746" y="9853"/>
                  </a:lnTo>
                  <a:lnTo>
                    <a:pt x="686" y="9775"/>
                  </a:lnTo>
                  <a:lnTo>
                    <a:pt x="637" y="9781"/>
                  </a:lnTo>
                  <a:lnTo>
                    <a:pt x="517" y="9840"/>
                  </a:lnTo>
                  <a:lnTo>
                    <a:pt x="497" y="9942"/>
                  </a:lnTo>
                  <a:lnTo>
                    <a:pt x="434" y="10016"/>
                  </a:lnTo>
                  <a:lnTo>
                    <a:pt x="372" y="10094"/>
                  </a:lnTo>
                  <a:lnTo>
                    <a:pt x="333" y="10172"/>
                  </a:lnTo>
                  <a:lnTo>
                    <a:pt x="266" y="10168"/>
                  </a:lnTo>
                  <a:lnTo>
                    <a:pt x="217" y="10086"/>
                  </a:lnTo>
                  <a:lnTo>
                    <a:pt x="134" y="10086"/>
                  </a:lnTo>
                  <a:lnTo>
                    <a:pt x="77" y="10159"/>
                  </a:lnTo>
                  <a:lnTo>
                    <a:pt x="17" y="10178"/>
                  </a:lnTo>
                  <a:lnTo>
                    <a:pt x="0" y="10303"/>
                  </a:lnTo>
                  <a:lnTo>
                    <a:pt x="78" y="10326"/>
                  </a:lnTo>
                  <a:lnTo>
                    <a:pt x="133" y="10326"/>
                  </a:lnTo>
                  <a:lnTo>
                    <a:pt x="213" y="10443"/>
                  </a:lnTo>
                  <a:lnTo>
                    <a:pt x="190" y="10662"/>
                  </a:lnTo>
                  <a:lnTo>
                    <a:pt x="231" y="10788"/>
                  </a:lnTo>
                  <a:lnTo>
                    <a:pt x="262" y="10847"/>
                  </a:lnTo>
                  <a:lnTo>
                    <a:pt x="282" y="10968"/>
                  </a:lnTo>
                  <a:lnTo>
                    <a:pt x="337" y="11040"/>
                  </a:lnTo>
                  <a:lnTo>
                    <a:pt x="424" y="11071"/>
                  </a:lnTo>
                  <a:lnTo>
                    <a:pt x="465" y="11186"/>
                  </a:lnTo>
                  <a:lnTo>
                    <a:pt x="540" y="11180"/>
                  </a:lnTo>
                  <a:lnTo>
                    <a:pt x="596" y="11201"/>
                  </a:lnTo>
                  <a:lnTo>
                    <a:pt x="645" y="11223"/>
                  </a:lnTo>
                  <a:lnTo>
                    <a:pt x="735" y="11198"/>
                  </a:lnTo>
                  <a:lnTo>
                    <a:pt x="776" y="11089"/>
                  </a:lnTo>
                  <a:lnTo>
                    <a:pt x="857" y="11047"/>
                  </a:lnTo>
                  <a:lnTo>
                    <a:pt x="954" y="11071"/>
                  </a:lnTo>
                  <a:lnTo>
                    <a:pt x="993" y="11139"/>
                  </a:lnTo>
                  <a:lnTo>
                    <a:pt x="1119" y="11238"/>
                  </a:lnTo>
                  <a:lnTo>
                    <a:pt x="1269" y="11219"/>
                  </a:lnTo>
                  <a:lnTo>
                    <a:pt x="1313" y="11207"/>
                  </a:lnTo>
                  <a:lnTo>
                    <a:pt x="1390" y="11119"/>
                  </a:lnTo>
                  <a:lnTo>
                    <a:pt x="1486" y="11040"/>
                  </a:lnTo>
                  <a:lnTo>
                    <a:pt x="1581" y="11016"/>
                  </a:lnTo>
                  <a:lnTo>
                    <a:pt x="1654" y="11065"/>
                  </a:lnTo>
                  <a:lnTo>
                    <a:pt x="1739" y="11096"/>
                  </a:lnTo>
                  <a:lnTo>
                    <a:pt x="1739" y="11260"/>
                  </a:lnTo>
                  <a:lnTo>
                    <a:pt x="1702" y="11340"/>
                  </a:lnTo>
                  <a:lnTo>
                    <a:pt x="1719" y="11558"/>
                  </a:lnTo>
                  <a:lnTo>
                    <a:pt x="1711" y="11714"/>
                  </a:lnTo>
                  <a:lnTo>
                    <a:pt x="1701" y="11890"/>
                  </a:lnTo>
                  <a:lnTo>
                    <a:pt x="1645" y="12051"/>
                  </a:lnTo>
                  <a:lnTo>
                    <a:pt x="1657" y="12205"/>
                  </a:lnTo>
                  <a:cubicBezTo>
                    <a:pt x="1663" y="12254"/>
                    <a:pt x="1664" y="12305"/>
                    <a:pt x="1661" y="12355"/>
                  </a:cubicBezTo>
                  <a:cubicBezTo>
                    <a:pt x="1657" y="12420"/>
                    <a:pt x="1645" y="12483"/>
                    <a:pt x="1626" y="12542"/>
                  </a:cubicBezTo>
                  <a:lnTo>
                    <a:pt x="1585" y="12622"/>
                  </a:lnTo>
                  <a:lnTo>
                    <a:pt x="1546" y="12708"/>
                  </a:lnTo>
                  <a:lnTo>
                    <a:pt x="1479" y="12732"/>
                  </a:lnTo>
                  <a:lnTo>
                    <a:pt x="1386" y="12744"/>
                  </a:lnTo>
                  <a:lnTo>
                    <a:pt x="1285" y="12855"/>
                  </a:lnTo>
                  <a:lnTo>
                    <a:pt x="1201" y="12825"/>
                  </a:lnTo>
                  <a:lnTo>
                    <a:pt x="1164" y="12855"/>
                  </a:lnTo>
                  <a:lnTo>
                    <a:pt x="1228" y="12954"/>
                  </a:lnTo>
                  <a:lnTo>
                    <a:pt x="1263" y="13016"/>
                  </a:lnTo>
                  <a:lnTo>
                    <a:pt x="1239" y="13122"/>
                  </a:lnTo>
                  <a:lnTo>
                    <a:pt x="1307" y="13243"/>
                  </a:lnTo>
                  <a:lnTo>
                    <a:pt x="1359" y="13286"/>
                  </a:lnTo>
                  <a:lnTo>
                    <a:pt x="1408" y="13345"/>
                  </a:lnTo>
                  <a:lnTo>
                    <a:pt x="1404" y="13429"/>
                  </a:lnTo>
                  <a:lnTo>
                    <a:pt x="1404" y="13509"/>
                  </a:lnTo>
                  <a:lnTo>
                    <a:pt x="1481" y="13572"/>
                  </a:lnTo>
                  <a:lnTo>
                    <a:pt x="1558" y="13731"/>
                  </a:lnTo>
                  <a:lnTo>
                    <a:pt x="1602" y="13657"/>
                  </a:lnTo>
                  <a:lnTo>
                    <a:pt x="1602" y="13398"/>
                  </a:lnTo>
                  <a:lnTo>
                    <a:pt x="1659" y="13331"/>
                  </a:lnTo>
                  <a:lnTo>
                    <a:pt x="1705" y="13420"/>
                  </a:lnTo>
                  <a:lnTo>
                    <a:pt x="1741" y="13555"/>
                  </a:lnTo>
                  <a:lnTo>
                    <a:pt x="1778" y="13837"/>
                  </a:lnTo>
                  <a:lnTo>
                    <a:pt x="1857" y="13946"/>
                  </a:lnTo>
                  <a:lnTo>
                    <a:pt x="1897" y="14113"/>
                  </a:lnTo>
                  <a:lnTo>
                    <a:pt x="1945" y="14215"/>
                  </a:lnTo>
                  <a:lnTo>
                    <a:pt x="1995" y="14373"/>
                  </a:lnTo>
                  <a:lnTo>
                    <a:pt x="2107" y="14477"/>
                  </a:lnTo>
                  <a:lnTo>
                    <a:pt x="2161" y="14557"/>
                  </a:lnTo>
                  <a:lnTo>
                    <a:pt x="2205" y="14753"/>
                  </a:lnTo>
                  <a:lnTo>
                    <a:pt x="2226" y="14836"/>
                  </a:lnTo>
                  <a:lnTo>
                    <a:pt x="2263" y="14879"/>
                  </a:lnTo>
                  <a:lnTo>
                    <a:pt x="2376" y="14996"/>
                  </a:lnTo>
                  <a:cubicBezTo>
                    <a:pt x="2426" y="15014"/>
                    <a:pt x="2466" y="15070"/>
                    <a:pt x="2482" y="15144"/>
                  </a:cubicBezTo>
                  <a:cubicBezTo>
                    <a:pt x="2497" y="15214"/>
                    <a:pt x="2488" y="15290"/>
                    <a:pt x="2459" y="15348"/>
                  </a:cubicBezTo>
                  <a:lnTo>
                    <a:pt x="2471" y="15538"/>
                  </a:lnTo>
                  <a:lnTo>
                    <a:pt x="2507" y="15643"/>
                  </a:lnTo>
                  <a:lnTo>
                    <a:pt x="2572" y="15815"/>
                  </a:lnTo>
                  <a:lnTo>
                    <a:pt x="2569" y="15885"/>
                  </a:lnTo>
                  <a:lnTo>
                    <a:pt x="2642" y="16007"/>
                  </a:lnTo>
                  <a:lnTo>
                    <a:pt x="2642" y="16132"/>
                  </a:lnTo>
                  <a:lnTo>
                    <a:pt x="2752" y="16182"/>
                  </a:lnTo>
                  <a:lnTo>
                    <a:pt x="2832" y="16227"/>
                  </a:lnTo>
                  <a:lnTo>
                    <a:pt x="2913" y="16387"/>
                  </a:lnTo>
                  <a:lnTo>
                    <a:pt x="2927" y="16529"/>
                  </a:lnTo>
                  <a:lnTo>
                    <a:pt x="2966" y="16723"/>
                  </a:lnTo>
                  <a:lnTo>
                    <a:pt x="3043" y="16785"/>
                  </a:lnTo>
                  <a:lnTo>
                    <a:pt x="3087" y="16846"/>
                  </a:lnTo>
                  <a:lnTo>
                    <a:pt x="3139" y="16957"/>
                  </a:lnTo>
                  <a:lnTo>
                    <a:pt x="3191" y="17089"/>
                  </a:lnTo>
                  <a:lnTo>
                    <a:pt x="3118" y="17304"/>
                  </a:lnTo>
                  <a:lnTo>
                    <a:pt x="3139" y="17419"/>
                  </a:lnTo>
                  <a:lnTo>
                    <a:pt x="3194" y="17508"/>
                  </a:lnTo>
                  <a:lnTo>
                    <a:pt x="3227" y="17680"/>
                  </a:lnTo>
                  <a:lnTo>
                    <a:pt x="3227" y="17814"/>
                  </a:lnTo>
                  <a:lnTo>
                    <a:pt x="3293" y="17911"/>
                  </a:lnTo>
                  <a:lnTo>
                    <a:pt x="3336" y="18030"/>
                  </a:lnTo>
                  <a:lnTo>
                    <a:pt x="3409" y="18178"/>
                  </a:lnTo>
                  <a:lnTo>
                    <a:pt x="3565" y="18190"/>
                  </a:lnTo>
                  <a:lnTo>
                    <a:pt x="3748" y="18135"/>
                  </a:lnTo>
                  <a:lnTo>
                    <a:pt x="3935" y="18014"/>
                  </a:lnTo>
                  <a:lnTo>
                    <a:pt x="4073" y="17896"/>
                  </a:lnTo>
                  <a:lnTo>
                    <a:pt x="4184" y="17812"/>
                  </a:lnTo>
                  <a:cubicBezTo>
                    <a:pt x="4199" y="17796"/>
                    <a:pt x="4214" y="17780"/>
                    <a:pt x="4230" y="17765"/>
                  </a:cubicBezTo>
                  <a:cubicBezTo>
                    <a:pt x="4287" y="17711"/>
                    <a:pt x="4350" y="17669"/>
                    <a:pt x="4415" y="17640"/>
                  </a:cubicBezTo>
                  <a:lnTo>
                    <a:pt x="4544" y="17598"/>
                  </a:lnTo>
                  <a:lnTo>
                    <a:pt x="4658" y="17456"/>
                  </a:lnTo>
                  <a:lnTo>
                    <a:pt x="4758" y="17382"/>
                  </a:lnTo>
                  <a:lnTo>
                    <a:pt x="4839" y="17253"/>
                  </a:lnTo>
                  <a:lnTo>
                    <a:pt x="4875" y="17128"/>
                  </a:lnTo>
                  <a:lnTo>
                    <a:pt x="4961" y="17019"/>
                  </a:lnTo>
                  <a:cubicBezTo>
                    <a:pt x="4995" y="16986"/>
                    <a:pt x="5032" y="16960"/>
                    <a:pt x="5070" y="16941"/>
                  </a:cubicBezTo>
                  <a:cubicBezTo>
                    <a:pt x="5110" y="16921"/>
                    <a:pt x="5151" y="16908"/>
                    <a:pt x="5192" y="16903"/>
                  </a:cubicBezTo>
                  <a:cubicBezTo>
                    <a:pt x="5225" y="16899"/>
                    <a:pt x="5257" y="16887"/>
                    <a:pt x="5288" y="16869"/>
                  </a:cubicBezTo>
                  <a:cubicBezTo>
                    <a:pt x="5328" y="16844"/>
                    <a:pt x="5365" y="16809"/>
                    <a:pt x="5396" y="16764"/>
                  </a:cubicBezTo>
                  <a:lnTo>
                    <a:pt x="5451" y="16651"/>
                  </a:lnTo>
                  <a:lnTo>
                    <a:pt x="5538" y="16468"/>
                  </a:lnTo>
                  <a:lnTo>
                    <a:pt x="5657" y="16322"/>
                  </a:lnTo>
                  <a:cubicBezTo>
                    <a:pt x="5670" y="16286"/>
                    <a:pt x="5682" y="16249"/>
                    <a:pt x="5694" y="16212"/>
                  </a:cubicBezTo>
                  <a:cubicBezTo>
                    <a:pt x="5710" y="16157"/>
                    <a:pt x="5726" y="16102"/>
                    <a:pt x="5740" y="16045"/>
                  </a:cubicBezTo>
                  <a:lnTo>
                    <a:pt x="5776" y="15879"/>
                  </a:lnTo>
                  <a:cubicBezTo>
                    <a:pt x="5808" y="15838"/>
                    <a:pt x="5839" y="15797"/>
                    <a:pt x="5869" y="15756"/>
                  </a:cubicBezTo>
                  <a:cubicBezTo>
                    <a:pt x="5901" y="15713"/>
                    <a:pt x="5933" y="15670"/>
                    <a:pt x="5964" y="15626"/>
                  </a:cubicBezTo>
                  <a:lnTo>
                    <a:pt x="6029" y="15553"/>
                  </a:lnTo>
                  <a:lnTo>
                    <a:pt x="6063" y="15485"/>
                  </a:lnTo>
                  <a:lnTo>
                    <a:pt x="6063" y="15401"/>
                  </a:lnTo>
                  <a:lnTo>
                    <a:pt x="5965" y="15268"/>
                  </a:lnTo>
                  <a:lnTo>
                    <a:pt x="5871" y="15159"/>
                  </a:lnTo>
                  <a:lnTo>
                    <a:pt x="5830" y="15003"/>
                  </a:lnTo>
                  <a:lnTo>
                    <a:pt x="5748" y="14940"/>
                  </a:lnTo>
                  <a:lnTo>
                    <a:pt x="5631" y="14861"/>
                  </a:lnTo>
                  <a:lnTo>
                    <a:pt x="5505" y="14786"/>
                  </a:lnTo>
                  <a:lnTo>
                    <a:pt x="5437" y="14638"/>
                  </a:lnTo>
                  <a:lnTo>
                    <a:pt x="5414" y="14547"/>
                  </a:lnTo>
                  <a:lnTo>
                    <a:pt x="5434" y="14455"/>
                  </a:lnTo>
                  <a:lnTo>
                    <a:pt x="5487" y="14377"/>
                  </a:lnTo>
                  <a:lnTo>
                    <a:pt x="5436" y="14294"/>
                  </a:lnTo>
                  <a:lnTo>
                    <a:pt x="5436" y="14214"/>
                  </a:lnTo>
                  <a:lnTo>
                    <a:pt x="5394" y="14183"/>
                  </a:lnTo>
                  <a:lnTo>
                    <a:pt x="5375" y="14243"/>
                  </a:lnTo>
                  <a:lnTo>
                    <a:pt x="5340" y="14329"/>
                  </a:lnTo>
                  <a:lnTo>
                    <a:pt x="5256" y="14499"/>
                  </a:lnTo>
                  <a:lnTo>
                    <a:pt x="5091" y="14727"/>
                  </a:lnTo>
                  <a:lnTo>
                    <a:pt x="5056" y="14801"/>
                  </a:lnTo>
                  <a:lnTo>
                    <a:pt x="4994" y="14801"/>
                  </a:lnTo>
                  <a:lnTo>
                    <a:pt x="4947" y="14807"/>
                  </a:lnTo>
                  <a:lnTo>
                    <a:pt x="4906" y="14856"/>
                  </a:lnTo>
                  <a:lnTo>
                    <a:pt x="4740" y="14875"/>
                  </a:lnTo>
                  <a:lnTo>
                    <a:pt x="4692" y="14807"/>
                  </a:lnTo>
                  <a:lnTo>
                    <a:pt x="4634" y="14766"/>
                  </a:lnTo>
                  <a:lnTo>
                    <a:pt x="4581" y="14679"/>
                  </a:lnTo>
                  <a:lnTo>
                    <a:pt x="4674" y="14568"/>
                  </a:lnTo>
                  <a:lnTo>
                    <a:pt x="4648" y="14475"/>
                  </a:lnTo>
                  <a:lnTo>
                    <a:pt x="4550" y="14438"/>
                  </a:lnTo>
                  <a:lnTo>
                    <a:pt x="4562" y="14367"/>
                  </a:lnTo>
                  <a:lnTo>
                    <a:pt x="4522" y="14348"/>
                  </a:lnTo>
                  <a:lnTo>
                    <a:pt x="4490" y="14410"/>
                  </a:lnTo>
                  <a:lnTo>
                    <a:pt x="4462" y="14502"/>
                  </a:lnTo>
                  <a:lnTo>
                    <a:pt x="4337" y="14533"/>
                  </a:lnTo>
                  <a:cubicBezTo>
                    <a:pt x="4331" y="14498"/>
                    <a:pt x="4323" y="14463"/>
                    <a:pt x="4314" y="14428"/>
                  </a:cubicBezTo>
                  <a:cubicBezTo>
                    <a:pt x="4298" y="14362"/>
                    <a:pt x="4278" y="14299"/>
                    <a:pt x="4255" y="14237"/>
                  </a:cubicBezTo>
                  <a:lnTo>
                    <a:pt x="4234" y="14018"/>
                  </a:lnTo>
                  <a:lnTo>
                    <a:pt x="4191" y="13904"/>
                  </a:lnTo>
                  <a:lnTo>
                    <a:pt x="4136" y="13783"/>
                  </a:lnTo>
                  <a:lnTo>
                    <a:pt x="4036" y="13581"/>
                  </a:lnTo>
                  <a:lnTo>
                    <a:pt x="3967" y="13457"/>
                  </a:lnTo>
                  <a:lnTo>
                    <a:pt x="3917" y="13357"/>
                  </a:lnTo>
                  <a:lnTo>
                    <a:pt x="3910" y="13265"/>
                  </a:lnTo>
                  <a:lnTo>
                    <a:pt x="3970" y="13125"/>
                  </a:lnTo>
                  <a:lnTo>
                    <a:pt x="3985" y="13013"/>
                  </a:lnTo>
                  <a:lnTo>
                    <a:pt x="4029" y="12939"/>
                  </a:lnTo>
                  <a:lnTo>
                    <a:pt x="4100" y="12939"/>
                  </a:lnTo>
                  <a:lnTo>
                    <a:pt x="4187" y="12956"/>
                  </a:lnTo>
                  <a:lnTo>
                    <a:pt x="4248" y="13017"/>
                  </a:lnTo>
                  <a:lnTo>
                    <a:pt x="4344" y="13091"/>
                  </a:lnTo>
                  <a:lnTo>
                    <a:pt x="4365" y="13162"/>
                  </a:lnTo>
                  <a:lnTo>
                    <a:pt x="4421" y="13266"/>
                  </a:lnTo>
                  <a:cubicBezTo>
                    <a:pt x="4450" y="13317"/>
                    <a:pt x="4470" y="13379"/>
                    <a:pt x="4479" y="13445"/>
                  </a:cubicBezTo>
                  <a:cubicBezTo>
                    <a:pt x="4485" y="13493"/>
                    <a:pt x="4485" y="13543"/>
                    <a:pt x="4479" y="13591"/>
                  </a:cubicBezTo>
                  <a:lnTo>
                    <a:pt x="4511" y="13696"/>
                  </a:lnTo>
                  <a:lnTo>
                    <a:pt x="4660" y="13788"/>
                  </a:lnTo>
                  <a:lnTo>
                    <a:pt x="4794" y="13899"/>
                  </a:lnTo>
                  <a:lnTo>
                    <a:pt x="4994" y="14024"/>
                  </a:lnTo>
                  <a:lnTo>
                    <a:pt x="5100" y="14092"/>
                  </a:lnTo>
                  <a:lnTo>
                    <a:pt x="5224" y="14082"/>
                  </a:lnTo>
                  <a:lnTo>
                    <a:pt x="5261" y="14033"/>
                  </a:lnTo>
                  <a:lnTo>
                    <a:pt x="5374" y="13959"/>
                  </a:lnTo>
                  <a:lnTo>
                    <a:pt x="5431" y="13947"/>
                  </a:lnTo>
                  <a:lnTo>
                    <a:pt x="5522" y="14062"/>
                  </a:lnTo>
                  <a:cubicBezTo>
                    <a:pt x="5537" y="14073"/>
                    <a:pt x="5550" y="14086"/>
                    <a:pt x="5562" y="14103"/>
                  </a:cubicBezTo>
                  <a:cubicBezTo>
                    <a:pt x="5586" y="14136"/>
                    <a:pt x="5605" y="14180"/>
                    <a:pt x="5614" y="14228"/>
                  </a:cubicBezTo>
                  <a:lnTo>
                    <a:pt x="5643" y="14331"/>
                  </a:lnTo>
                  <a:lnTo>
                    <a:pt x="5698" y="14433"/>
                  </a:lnTo>
                  <a:lnTo>
                    <a:pt x="5848" y="14477"/>
                  </a:lnTo>
                  <a:lnTo>
                    <a:pt x="6003" y="14470"/>
                  </a:lnTo>
                  <a:cubicBezTo>
                    <a:pt x="6040" y="14472"/>
                    <a:pt x="6077" y="14481"/>
                    <a:pt x="6112" y="14497"/>
                  </a:cubicBezTo>
                  <a:cubicBezTo>
                    <a:pt x="6145" y="14512"/>
                    <a:pt x="6176" y="14533"/>
                    <a:pt x="6206" y="14559"/>
                  </a:cubicBezTo>
                  <a:lnTo>
                    <a:pt x="6303" y="14547"/>
                  </a:lnTo>
                  <a:lnTo>
                    <a:pt x="6419" y="14487"/>
                  </a:lnTo>
                  <a:lnTo>
                    <a:pt x="6603" y="14487"/>
                  </a:lnTo>
                  <a:lnTo>
                    <a:pt x="6724" y="14567"/>
                  </a:lnTo>
                  <a:lnTo>
                    <a:pt x="6879" y="14555"/>
                  </a:lnTo>
                  <a:lnTo>
                    <a:pt x="6977" y="14489"/>
                  </a:lnTo>
                  <a:lnTo>
                    <a:pt x="7070" y="14403"/>
                  </a:lnTo>
                  <a:lnTo>
                    <a:pt x="7147" y="14409"/>
                  </a:lnTo>
                  <a:lnTo>
                    <a:pt x="7209" y="14502"/>
                  </a:lnTo>
                  <a:lnTo>
                    <a:pt x="7315" y="14543"/>
                  </a:lnTo>
                  <a:lnTo>
                    <a:pt x="7340" y="14604"/>
                  </a:lnTo>
                  <a:lnTo>
                    <a:pt x="7368" y="14721"/>
                  </a:lnTo>
                  <a:lnTo>
                    <a:pt x="7407" y="14857"/>
                  </a:lnTo>
                  <a:lnTo>
                    <a:pt x="7550" y="14913"/>
                  </a:lnTo>
                  <a:lnTo>
                    <a:pt x="7601" y="14995"/>
                  </a:lnTo>
                  <a:lnTo>
                    <a:pt x="7666" y="15131"/>
                  </a:lnTo>
                  <a:lnTo>
                    <a:pt x="7730" y="15227"/>
                  </a:lnTo>
                  <a:lnTo>
                    <a:pt x="7824" y="15221"/>
                  </a:lnTo>
                  <a:lnTo>
                    <a:pt x="7928" y="15166"/>
                  </a:lnTo>
                  <a:lnTo>
                    <a:pt x="7948" y="15245"/>
                  </a:lnTo>
                  <a:lnTo>
                    <a:pt x="7920" y="15356"/>
                  </a:lnTo>
                  <a:lnTo>
                    <a:pt x="7861" y="15391"/>
                  </a:lnTo>
                  <a:lnTo>
                    <a:pt x="7781" y="15366"/>
                  </a:lnTo>
                  <a:lnTo>
                    <a:pt x="7730" y="15391"/>
                  </a:lnTo>
                  <a:lnTo>
                    <a:pt x="7758" y="15489"/>
                  </a:lnTo>
                  <a:lnTo>
                    <a:pt x="7847" y="15538"/>
                  </a:lnTo>
                  <a:lnTo>
                    <a:pt x="7873" y="15682"/>
                  </a:lnTo>
                  <a:lnTo>
                    <a:pt x="7941" y="15770"/>
                  </a:lnTo>
                  <a:lnTo>
                    <a:pt x="8042" y="15801"/>
                  </a:lnTo>
                  <a:lnTo>
                    <a:pt x="8140" y="15801"/>
                  </a:lnTo>
                  <a:lnTo>
                    <a:pt x="8215" y="15735"/>
                  </a:lnTo>
                  <a:lnTo>
                    <a:pt x="8215" y="15647"/>
                  </a:lnTo>
                  <a:lnTo>
                    <a:pt x="8207" y="15558"/>
                  </a:lnTo>
                  <a:lnTo>
                    <a:pt x="8244" y="15441"/>
                  </a:lnTo>
                  <a:cubicBezTo>
                    <a:pt x="8257" y="15421"/>
                    <a:pt x="8274" y="15406"/>
                    <a:pt x="8293" y="15398"/>
                  </a:cubicBezTo>
                  <a:cubicBezTo>
                    <a:pt x="8324" y="15385"/>
                    <a:pt x="8357" y="15392"/>
                    <a:pt x="8385" y="15417"/>
                  </a:cubicBezTo>
                  <a:lnTo>
                    <a:pt x="8429" y="15521"/>
                  </a:lnTo>
                  <a:lnTo>
                    <a:pt x="8417" y="15693"/>
                  </a:lnTo>
                  <a:lnTo>
                    <a:pt x="8397" y="15792"/>
                  </a:lnTo>
                  <a:lnTo>
                    <a:pt x="8386" y="15933"/>
                  </a:lnTo>
                  <a:lnTo>
                    <a:pt x="8386" y="16079"/>
                  </a:lnTo>
                  <a:lnTo>
                    <a:pt x="8398" y="16182"/>
                  </a:lnTo>
                  <a:lnTo>
                    <a:pt x="8473" y="16441"/>
                  </a:lnTo>
                  <a:lnTo>
                    <a:pt x="8502" y="16728"/>
                  </a:lnTo>
                  <a:lnTo>
                    <a:pt x="8510" y="16868"/>
                  </a:lnTo>
                  <a:lnTo>
                    <a:pt x="8607" y="17022"/>
                  </a:lnTo>
                  <a:lnTo>
                    <a:pt x="8663" y="17133"/>
                  </a:lnTo>
                  <a:lnTo>
                    <a:pt x="8679" y="17303"/>
                  </a:lnTo>
                  <a:lnTo>
                    <a:pt x="8703" y="17418"/>
                  </a:lnTo>
                  <a:lnTo>
                    <a:pt x="8759" y="17603"/>
                  </a:lnTo>
                  <a:lnTo>
                    <a:pt x="8799" y="17688"/>
                  </a:lnTo>
                  <a:lnTo>
                    <a:pt x="8858" y="17815"/>
                  </a:lnTo>
                  <a:lnTo>
                    <a:pt x="8894" y="17957"/>
                  </a:lnTo>
                  <a:lnTo>
                    <a:pt x="8919" y="18076"/>
                  </a:lnTo>
                  <a:lnTo>
                    <a:pt x="8963" y="18226"/>
                  </a:lnTo>
                  <a:lnTo>
                    <a:pt x="9034" y="18456"/>
                  </a:lnTo>
                  <a:lnTo>
                    <a:pt x="9088" y="18673"/>
                  </a:lnTo>
                  <a:lnTo>
                    <a:pt x="9120" y="18766"/>
                  </a:lnTo>
                  <a:lnTo>
                    <a:pt x="9157" y="18876"/>
                  </a:lnTo>
                  <a:lnTo>
                    <a:pt x="9165" y="18992"/>
                  </a:lnTo>
                  <a:lnTo>
                    <a:pt x="9224" y="19229"/>
                  </a:lnTo>
                  <a:lnTo>
                    <a:pt x="9265" y="19340"/>
                  </a:lnTo>
                  <a:lnTo>
                    <a:pt x="9335" y="19401"/>
                  </a:lnTo>
                  <a:lnTo>
                    <a:pt x="9398" y="19455"/>
                  </a:lnTo>
                  <a:lnTo>
                    <a:pt x="9435" y="19534"/>
                  </a:lnTo>
                  <a:lnTo>
                    <a:pt x="9499" y="19529"/>
                  </a:lnTo>
                  <a:cubicBezTo>
                    <a:pt x="9505" y="19494"/>
                    <a:pt x="9512" y="19459"/>
                    <a:pt x="9519" y="19424"/>
                  </a:cubicBezTo>
                  <a:cubicBezTo>
                    <a:pt x="9525" y="19391"/>
                    <a:pt x="9532" y="19357"/>
                    <a:pt x="9539" y="19324"/>
                  </a:cubicBezTo>
                  <a:cubicBezTo>
                    <a:pt x="9570" y="19289"/>
                    <a:pt x="9599" y="19249"/>
                    <a:pt x="9625" y="19204"/>
                  </a:cubicBezTo>
                  <a:cubicBezTo>
                    <a:pt x="9647" y="19167"/>
                    <a:pt x="9667" y="19127"/>
                    <a:pt x="9684" y="19085"/>
                  </a:cubicBezTo>
                  <a:cubicBezTo>
                    <a:pt x="9697" y="19045"/>
                    <a:pt x="9711" y="19006"/>
                    <a:pt x="9726" y="18966"/>
                  </a:cubicBezTo>
                  <a:cubicBezTo>
                    <a:pt x="9741" y="18924"/>
                    <a:pt x="9756" y="18882"/>
                    <a:pt x="9772" y="18841"/>
                  </a:cubicBezTo>
                  <a:cubicBezTo>
                    <a:pt x="9774" y="18775"/>
                    <a:pt x="9777" y="18710"/>
                    <a:pt x="9780" y="18644"/>
                  </a:cubicBezTo>
                  <a:cubicBezTo>
                    <a:pt x="9783" y="18560"/>
                    <a:pt x="9787" y="18477"/>
                    <a:pt x="9791" y="18393"/>
                  </a:cubicBezTo>
                  <a:lnTo>
                    <a:pt x="9799" y="18288"/>
                  </a:lnTo>
                  <a:cubicBezTo>
                    <a:pt x="9805" y="18246"/>
                    <a:pt x="9812" y="18203"/>
                    <a:pt x="9819" y="18161"/>
                  </a:cubicBezTo>
                  <a:cubicBezTo>
                    <a:pt x="9829" y="18099"/>
                    <a:pt x="9840" y="18037"/>
                    <a:pt x="9852" y="17976"/>
                  </a:cubicBezTo>
                  <a:lnTo>
                    <a:pt x="9839" y="17816"/>
                  </a:lnTo>
                  <a:lnTo>
                    <a:pt x="9791" y="17643"/>
                  </a:lnTo>
                  <a:lnTo>
                    <a:pt x="9831" y="17391"/>
                  </a:lnTo>
                  <a:lnTo>
                    <a:pt x="9876" y="17301"/>
                  </a:lnTo>
                  <a:lnTo>
                    <a:pt x="10002" y="17165"/>
                  </a:lnTo>
                  <a:lnTo>
                    <a:pt x="10132" y="17023"/>
                  </a:lnTo>
                  <a:lnTo>
                    <a:pt x="10237" y="16902"/>
                  </a:lnTo>
                  <a:lnTo>
                    <a:pt x="10262" y="16723"/>
                  </a:lnTo>
                  <a:lnTo>
                    <a:pt x="10286" y="16610"/>
                  </a:lnTo>
                  <a:lnTo>
                    <a:pt x="10412" y="16555"/>
                  </a:lnTo>
                  <a:lnTo>
                    <a:pt x="10492" y="16493"/>
                  </a:lnTo>
                  <a:lnTo>
                    <a:pt x="10549" y="16327"/>
                  </a:lnTo>
                  <a:cubicBezTo>
                    <a:pt x="10554" y="16271"/>
                    <a:pt x="10568" y="16218"/>
                    <a:pt x="10590" y="16173"/>
                  </a:cubicBezTo>
                  <a:cubicBezTo>
                    <a:pt x="10626" y="16098"/>
                    <a:pt x="10680" y="16049"/>
                    <a:pt x="10740" y="16037"/>
                  </a:cubicBezTo>
                  <a:lnTo>
                    <a:pt x="10874" y="15975"/>
                  </a:lnTo>
                  <a:lnTo>
                    <a:pt x="10909" y="15840"/>
                  </a:lnTo>
                  <a:lnTo>
                    <a:pt x="10885" y="15717"/>
                  </a:lnTo>
                  <a:lnTo>
                    <a:pt x="10892" y="15606"/>
                  </a:lnTo>
                  <a:lnTo>
                    <a:pt x="11030" y="15483"/>
                  </a:lnTo>
                  <a:lnTo>
                    <a:pt x="11172" y="15422"/>
                  </a:lnTo>
                  <a:lnTo>
                    <a:pt x="11283" y="15422"/>
                  </a:lnTo>
                  <a:lnTo>
                    <a:pt x="11432" y="15358"/>
                  </a:lnTo>
                  <a:cubicBezTo>
                    <a:pt x="11441" y="15314"/>
                    <a:pt x="11462" y="15277"/>
                    <a:pt x="11490" y="15257"/>
                  </a:cubicBezTo>
                  <a:cubicBezTo>
                    <a:pt x="11517" y="15237"/>
                    <a:pt x="11549" y="15235"/>
                    <a:pt x="11578" y="15251"/>
                  </a:cubicBezTo>
                  <a:lnTo>
                    <a:pt x="11664" y="15279"/>
                  </a:lnTo>
                  <a:cubicBezTo>
                    <a:pt x="11683" y="15305"/>
                    <a:pt x="11699" y="15334"/>
                    <a:pt x="11713" y="15365"/>
                  </a:cubicBezTo>
                  <a:cubicBezTo>
                    <a:pt x="11732" y="15408"/>
                    <a:pt x="11745" y="15456"/>
                    <a:pt x="11753" y="15507"/>
                  </a:cubicBezTo>
                  <a:lnTo>
                    <a:pt x="11800" y="15701"/>
                  </a:lnTo>
                  <a:lnTo>
                    <a:pt x="11828" y="15833"/>
                  </a:lnTo>
                  <a:cubicBezTo>
                    <a:pt x="11839" y="15860"/>
                    <a:pt x="11854" y="15883"/>
                    <a:pt x="11872" y="15899"/>
                  </a:cubicBezTo>
                  <a:cubicBezTo>
                    <a:pt x="11906" y="15927"/>
                    <a:pt x="11947" y="15931"/>
                    <a:pt x="11982" y="15909"/>
                  </a:cubicBezTo>
                  <a:lnTo>
                    <a:pt x="12043" y="15981"/>
                  </a:lnTo>
                  <a:lnTo>
                    <a:pt x="12197" y="16141"/>
                  </a:lnTo>
                  <a:cubicBezTo>
                    <a:pt x="12217" y="16216"/>
                    <a:pt x="12238" y="16289"/>
                    <a:pt x="12262" y="16361"/>
                  </a:cubicBezTo>
                  <a:cubicBezTo>
                    <a:pt x="12295" y="16459"/>
                    <a:pt x="12331" y="16555"/>
                    <a:pt x="12368" y="16650"/>
                  </a:cubicBezTo>
                  <a:cubicBezTo>
                    <a:pt x="12386" y="16699"/>
                    <a:pt x="12405" y="16748"/>
                    <a:pt x="12423" y="16798"/>
                  </a:cubicBezTo>
                  <a:lnTo>
                    <a:pt x="12395" y="16894"/>
                  </a:lnTo>
                  <a:lnTo>
                    <a:pt x="12331" y="16954"/>
                  </a:lnTo>
                  <a:lnTo>
                    <a:pt x="12335" y="17094"/>
                  </a:lnTo>
                  <a:cubicBezTo>
                    <a:pt x="12355" y="17119"/>
                    <a:pt x="12375" y="17144"/>
                    <a:pt x="12396" y="17168"/>
                  </a:cubicBezTo>
                  <a:cubicBezTo>
                    <a:pt x="12423" y="17200"/>
                    <a:pt x="12450" y="17230"/>
                    <a:pt x="12478" y="17260"/>
                  </a:cubicBezTo>
                  <a:lnTo>
                    <a:pt x="12575" y="17255"/>
                  </a:lnTo>
                  <a:lnTo>
                    <a:pt x="12636" y="17120"/>
                  </a:lnTo>
                  <a:lnTo>
                    <a:pt x="12693" y="16980"/>
                  </a:lnTo>
                  <a:lnTo>
                    <a:pt x="12800" y="16904"/>
                  </a:lnTo>
                  <a:lnTo>
                    <a:pt x="12877" y="17115"/>
                  </a:lnTo>
                  <a:lnTo>
                    <a:pt x="12945" y="17317"/>
                  </a:lnTo>
                  <a:lnTo>
                    <a:pt x="12957" y="17518"/>
                  </a:lnTo>
                  <a:lnTo>
                    <a:pt x="13008" y="17691"/>
                  </a:lnTo>
                  <a:lnTo>
                    <a:pt x="13054" y="17855"/>
                  </a:lnTo>
                  <a:lnTo>
                    <a:pt x="13127" y="18014"/>
                  </a:lnTo>
                  <a:lnTo>
                    <a:pt x="13171" y="18203"/>
                  </a:lnTo>
                  <a:lnTo>
                    <a:pt x="13183" y="18371"/>
                  </a:lnTo>
                  <a:lnTo>
                    <a:pt x="13148" y="18675"/>
                  </a:lnTo>
                  <a:lnTo>
                    <a:pt x="13144" y="18870"/>
                  </a:lnTo>
                  <a:lnTo>
                    <a:pt x="13159" y="19080"/>
                  </a:lnTo>
                  <a:lnTo>
                    <a:pt x="13159" y="19174"/>
                  </a:lnTo>
                  <a:lnTo>
                    <a:pt x="13117" y="19238"/>
                  </a:lnTo>
                  <a:lnTo>
                    <a:pt x="13113" y="19347"/>
                  </a:lnTo>
                  <a:lnTo>
                    <a:pt x="13125" y="19507"/>
                  </a:lnTo>
                  <a:lnTo>
                    <a:pt x="13186" y="19549"/>
                  </a:lnTo>
                  <a:cubicBezTo>
                    <a:pt x="13215" y="19555"/>
                    <a:pt x="13242" y="19574"/>
                    <a:pt x="13263" y="19604"/>
                  </a:cubicBezTo>
                  <a:cubicBezTo>
                    <a:pt x="13285" y="19635"/>
                    <a:pt x="13300" y="19676"/>
                    <a:pt x="13306" y="19721"/>
                  </a:cubicBezTo>
                  <a:lnTo>
                    <a:pt x="13420" y="19817"/>
                  </a:lnTo>
                  <a:lnTo>
                    <a:pt x="13492" y="19981"/>
                  </a:lnTo>
                  <a:lnTo>
                    <a:pt x="13536" y="20099"/>
                  </a:lnTo>
                  <a:lnTo>
                    <a:pt x="13550" y="20266"/>
                  </a:lnTo>
                  <a:lnTo>
                    <a:pt x="13596" y="20554"/>
                  </a:lnTo>
                  <a:lnTo>
                    <a:pt x="13625" y="20775"/>
                  </a:lnTo>
                  <a:lnTo>
                    <a:pt x="13682" y="20923"/>
                  </a:lnTo>
                  <a:lnTo>
                    <a:pt x="13714" y="21021"/>
                  </a:lnTo>
                  <a:lnTo>
                    <a:pt x="13772" y="21189"/>
                  </a:lnTo>
                  <a:lnTo>
                    <a:pt x="13829" y="21220"/>
                  </a:lnTo>
                  <a:lnTo>
                    <a:pt x="13914" y="21327"/>
                  </a:lnTo>
                  <a:lnTo>
                    <a:pt x="13982" y="21385"/>
                  </a:lnTo>
                  <a:lnTo>
                    <a:pt x="14071" y="21477"/>
                  </a:lnTo>
                  <a:lnTo>
                    <a:pt x="14136" y="21600"/>
                  </a:lnTo>
                  <a:lnTo>
                    <a:pt x="14168" y="21558"/>
                  </a:lnTo>
                  <a:lnTo>
                    <a:pt x="14144" y="21461"/>
                  </a:lnTo>
                  <a:lnTo>
                    <a:pt x="14220" y="21456"/>
                  </a:lnTo>
                  <a:lnTo>
                    <a:pt x="14242" y="21376"/>
                  </a:lnTo>
                  <a:lnTo>
                    <a:pt x="14195" y="21227"/>
                  </a:lnTo>
                  <a:lnTo>
                    <a:pt x="14149" y="21028"/>
                  </a:lnTo>
                  <a:lnTo>
                    <a:pt x="14121" y="20856"/>
                  </a:lnTo>
                  <a:lnTo>
                    <a:pt x="14064" y="20706"/>
                  </a:lnTo>
                  <a:cubicBezTo>
                    <a:pt x="14060" y="20650"/>
                    <a:pt x="14051" y="20596"/>
                    <a:pt x="14037" y="20544"/>
                  </a:cubicBezTo>
                  <a:cubicBezTo>
                    <a:pt x="14023" y="20489"/>
                    <a:pt x="14004" y="20437"/>
                    <a:pt x="13980" y="20389"/>
                  </a:cubicBezTo>
                  <a:lnTo>
                    <a:pt x="13916" y="20256"/>
                  </a:lnTo>
                  <a:lnTo>
                    <a:pt x="13796" y="20153"/>
                  </a:lnTo>
                  <a:lnTo>
                    <a:pt x="13711" y="20030"/>
                  </a:lnTo>
                  <a:lnTo>
                    <a:pt x="13609" y="19920"/>
                  </a:lnTo>
                  <a:cubicBezTo>
                    <a:pt x="13556" y="19920"/>
                    <a:pt x="13507" y="19872"/>
                    <a:pt x="13485" y="19798"/>
                  </a:cubicBezTo>
                  <a:cubicBezTo>
                    <a:pt x="13470" y="19751"/>
                    <a:pt x="13469" y="19697"/>
                    <a:pt x="13481" y="19648"/>
                  </a:cubicBezTo>
                  <a:lnTo>
                    <a:pt x="13460" y="19495"/>
                  </a:lnTo>
                  <a:lnTo>
                    <a:pt x="13452" y="19396"/>
                  </a:lnTo>
                  <a:lnTo>
                    <a:pt x="13387" y="19310"/>
                  </a:lnTo>
                  <a:lnTo>
                    <a:pt x="13305" y="19191"/>
                  </a:lnTo>
                  <a:lnTo>
                    <a:pt x="13276" y="19059"/>
                  </a:lnTo>
                  <a:cubicBezTo>
                    <a:pt x="13277" y="19012"/>
                    <a:pt x="13280" y="18965"/>
                    <a:pt x="13285" y="18918"/>
                  </a:cubicBezTo>
                  <a:cubicBezTo>
                    <a:pt x="13292" y="18843"/>
                    <a:pt x="13304" y="18769"/>
                    <a:pt x="13320" y="18698"/>
                  </a:cubicBezTo>
                  <a:lnTo>
                    <a:pt x="13344" y="18550"/>
                  </a:lnTo>
                  <a:lnTo>
                    <a:pt x="13373" y="18396"/>
                  </a:lnTo>
                  <a:lnTo>
                    <a:pt x="13344" y="18289"/>
                  </a:lnTo>
                  <a:lnTo>
                    <a:pt x="13320" y="18141"/>
                  </a:lnTo>
                  <a:lnTo>
                    <a:pt x="13317" y="18024"/>
                  </a:lnTo>
                  <a:lnTo>
                    <a:pt x="13378" y="17962"/>
                  </a:lnTo>
                  <a:lnTo>
                    <a:pt x="13468" y="17956"/>
                  </a:lnTo>
                  <a:lnTo>
                    <a:pt x="13512" y="18073"/>
                  </a:lnTo>
                  <a:lnTo>
                    <a:pt x="13562" y="18139"/>
                  </a:lnTo>
                  <a:lnTo>
                    <a:pt x="13671" y="18279"/>
                  </a:lnTo>
                  <a:lnTo>
                    <a:pt x="13730" y="18310"/>
                  </a:lnTo>
                  <a:lnTo>
                    <a:pt x="13812" y="18382"/>
                  </a:lnTo>
                  <a:lnTo>
                    <a:pt x="13875" y="18423"/>
                  </a:lnTo>
                  <a:lnTo>
                    <a:pt x="13920" y="18490"/>
                  </a:lnTo>
                  <a:lnTo>
                    <a:pt x="13956" y="18648"/>
                  </a:lnTo>
                  <a:lnTo>
                    <a:pt x="14008" y="18743"/>
                  </a:lnTo>
                  <a:lnTo>
                    <a:pt x="14063" y="18771"/>
                  </a:lnTo>
                  <a:lnTo>
                    <a:pt x="14091" y="18862"/>
                  </a:lnTo>
                  <a:lnTo>
                    <a:pt x="14107" y="18940"/>
                  </a:lnTo>
                  <a:lnTo>
                    <a:pt x="14172" y="18933"/>
                  </a:lnTo>
                  <a:lnTo>
                    <a:pt x="14221" y="18872"/>
                  </a:lnTo>
                  <a:lnTo>
                    <a:pt x="14260" y="18826"/>
                  </a:lnTo>
                  <a:lnTo>
                    <a:pt x="14320" y="18833"/>
                  </a:lnTo>
                  <a:lnTo>
                    <a:pt x="14345" y="18921"/>
                  </a:lnTo>
                  <a:lnTo>
                    <a:pt x="14360" y="19056"/>
                  </a:lnTo>
                  <a:lnTo>
                    <a:pt x="14331" y="19130"/>
                  </a:lnTo>
                  <a:lnTo>
                    <a:pt x="14319" y="19343"/>
                  </a:lnTo>
                  <a:lnTo>
                    <a:pt x="14412" y="19408"/>
                  </a:lnTo>
                  <a:lnTo>
                    <a:pt x="14456" y="19286"/>
                  </a:lnTo>
                  <a:lnTo>
                    <a:pt x="14548" y="19241"/>
                  </a:lnTo>
                  <a:lnTo>
                    <a:pt x="14577" y="19051"/>
                  </a:lnTo>
                  <a:lnTo>
                    <a:pt x="14624" y="18944"/>
                  </a:lnTo>
                  <a:lnTo>
                    <a:pt x="14784" y="18882"/>
                  </a:lnTo>
                  <a:lnTo>
                    <a:pt x="14859" y="18791"/>
                  </a:lnTo>
                  <a:lnTo>
                    <a:pt x="15001" y="18675"/>
                  </a:lnTo>
                  <a:lnTo>
                    <a:pt x="15018" y="18428"/>
                  </a:lnTo>
                  <a:cubicBezTo>
                    <a:pt x="15027" y="18358"/>
                    <a:pt x="15029" y="18286"/>
                    <a:pt x="15026" y="18214"/>
                  </a:cubicBezTo>
                  <a:cubicBezTo>
                    <a:pt x="15023" y="18158"/>
                    <a:pt x="15016" y="18102"/>
                    <a:pt x="15005" y="18048"/>
                  </a:cubicBezTo>
                  <a:lnTo>
                    <a:pt x="14951" y="17795"/>
                  </a:lnTo>
                  <a:lnTo>
                    <a:pt x="14866" y="17561"/>
                  </a:lnTo>
                  <a:lnTo>
                    <a:pt x="14850" y="17352"/>
                  </a:lnTo>
                  <a:lnTo>
                    <a:pt x="14784" y="17141"/>
                  </a:lnTo>
                  <a:lnTo>
                    <a:pt x="14703" y="17036"/>
                  </a:lnTo>
                  <a:lnTo>
                    <a:pt x="14574" y="16931"/>
                  </a:lnTo>
                  <a:lnTo>
                    <a:pt x="14515" y="16866"/>
                  </a:lnTo>
                  <a:lnTo>
                    <a:pt x="14356" y="16669"/>
                  </a:lnTo>
                  <a:lnTo>
                    <a:pt x="14313" y="16504"/>
                  </a:lnTo>
                  <a:lnTo>
                    <a:pt x="14270" y="16280"/>
                  </a:lnTo>
                  <a:lnTo>
                    <a:pt x="14249" y="16054"/>
                  </a:lnTo>
                  <a:lnTo>
                    <a:pt x="14249" y="15855"/>
                  </a:lnTo>
                  <a:lnTo>
                    <a:pt x="14310" y="15701"/>
                  </a:lnTo>
                  <a:lnTo>
                    <a:pt x="14404" y="15603"/>
                  </a:lnTo>
                  <a:lnTo>
                    <a:pt x="14539" y="15572"/>
                  </a:lnTo>
                  <a:lnTo>
                    <a:pt x="14646" y="15529"/>
                  </a:lnTo>
                  <a:lnTo>
                    <a:pt x="14709" y="15498"/>
                  </a:lnTo>
                  <a:lnTo>
                    <a:pt x="14801" y="15566"/>
                  </a:lnTo>
                  <a:lnTo>
                    <a:pt x="14849" y="15613"/>
                  </a:lnTo>
                  <a:lnTo>
                    <a:pt x="14905" y="15711"/>
                  </a:lnTo>
                  <a:lnTo>
                    <a:pt x="14913" y="15816"/>
                  </a:lnTo>
                  <a:lnTo>
                    <a:pt x="14978" y="15932"/>
                  </a:lnTo>
                  <a:lnTo>
                    <a:pt x="15034" y="15903"/>
                  </a:lnTo>
                  <a:lnTo>
                    <a:pt x="15067" y="15749"/>
                  </a:lnTo>
                  <a:lnTo>
                    <a:pt x="15119" y="15621"/>
                  </a:lnTo>
                  <a:lnTo>
                    <a:pt x="15197" y="15541"/>
                  </a:lnTo>
                  <a:lnTo>
                    <a:pt x="15236" y="15492"/>
                  </a:lnTo>
                  <a:lnTo>
                    <a:pt x="15356" y="15426"/>
                  </a:lnTo>
                  <a:lnTo>
                    <a:pt x="15409" y="15420"/>
                  </a:lnTo>
                  <a:lnTo>
                    <a:pt x="15506" y="15420"/>
                  </a:lnTo>
                  <a:cubicBezTo>
                    <a:pt x="15541" y="15410"/>
                    <a:pt x="15576" y="15402"/>
                    <a:pt x="15611" y="15395"/>
                  </a:cubicBezTo>
                  <a:cubicBezTo>
                    <a:pt x="15656" y="15387"/>
                    <a:pt x="15702" y="15382"/>
                    <a:pt x="15748" y="15381"/>
                  </a:cubicBezTo>
                  <a:lnTo>
                    <a:pt x="15797" y="15264"/>
                  </a:lnTo>
                  <a:lnTo>
                    <a:pt x="15824" y="15215"/>
                  </a:lnTo>
                  <a:lnTo>
                    <a:pt x="15922" y="15247"/>
                  </a:lnTo>
                  <a:lnTo>
                    <a:pt x="16095" y="15132"/>
                  </a:lnTo>
                  <a:lnTo>
                    <a:pt x="16192" y="15009"/>
                  </a:lnTo>
                  <a:lnTo>
                    <a:pt x="16270" y="14854"/>
                  </a:lnTo>
                  <a:lnTo>
                    <a:pt x="16310" y="14737"/>
                  </a:lnTo>
                  <a:lnTo>
                    <a:pt x="16407" y="14620"/>
                  </a:lnTo>
                  <a:lnTo>
                    <a:pt x="16439" y="14464"/>
                  </a:lnTo>
                  <a:lnTo>
                    <a:pt x="16441" y="14274"/>
                  </a:lnTo>
                  <a:lnTo>
                    <a:pt x="16474" y="14063"/>
                  </a:lnTo>
                  <a:lnTo>
                    <a:pt x="16523" y="13908"/>
                  </a:lnTo>
                  <a:cubicBezTo>
                    <a:pt x="16537" y="13860"/>
                    <a:pt x="16549" y="13811"/>
                    <a:pt x="16559" y="13760"/>
                  </a:cubicBezTo>
                  <a:cubicBezTo>
                    <a:pt x="16573" y="13694"/>
                    <a:pt x="16583" y="13626"/>
                    <a:pt x="16590" y="13557"/>
                  </a:cubicBezTo>
                  <a:lnTo>
                    <a:pt x="16618" y="13434"/>
                  </a:lnTo>
                  <a:lnTo>
                    <a:pt x="16612" y="13238"/>
                  </a:lnTo>
                  <a:lnTo>
                    <a:pt x="16579" y="13087"/>
                  </a:lnTo>
                  <a:lnTo>
                    <a:pt x="16463" y="13118"/>
                  </a:lnTo>
                  <a:lnTo>
                    <a:pt x="16401" y="13023"/>
                  </a:lnTo>
                  <a:lnTo>
                    <a:pt x="16404" y="12902"/>
                  </a:lnTo>
                  <a:lnTo>
                    <a:pt x="16500" y="12877"/>
                  </a:lnTo>
                  <a:lnTo>
                    <a:pt x="16499" y="12711"/>
                  </a:lnTo>
                  <a:lnTo>
                    <a:pt x="16452" y="12608"/>
                  </a:lnTo>
                  <a:lnTo>
                    <a:pt x="16290" y="12516"/>
                  </a:lnTo>
                  <a:lnTo>
                    <a:pt x="16202" y="12414"/>
                  </a:lnTo>
                  <a:lnTo>
                    <a:pt x="16127" y="12274"/>
                  </a:lnTo>
                  <a:lnTo>
                    <a:pt x="16079" y="12031"/>
                  </a:lnTo>
                  <a:lnTo>
                    <a:pt x="16006" y="11871"/>
                  </a:lnTo>
                  <a:lnTo>
                    <a:pt x="15922" y="11816"/>
                  </a:lnTo>
                  <a:lnTo>
                    <a:pt x="15808" y="11687"/>
                  </a:lnTo>
                  <a:lnTo>
                    <a:pt x="15821" y="11475"/>
                  </a:lnTo>
                  <a:lnTo>
                    <a:pt x="15861" y="11346"/>
                  </a:lnTo>
                  <a:lnTo>
                    <a:pt x="15955" y="11253"/>
                  </a:lnTo>
                  <a:lnTo>
                    <a:pt x="16048" y="11167"/>
                  </a:lnTo>
                  <a:lnTo>
                    <a:pt x="16158" y="11093"/>
                  </a:lnTo>
                  <a:lnTo>
                    <a:pt x="16213" y="11001"/>
                  </a:lnTo>
                  <a:lnTo>
                    <a:pt x="16121" y="10906"/>
                  </a:lnTo>
                  <a:lnTo>
                    <a:pt x="16057" y="10878"/>
                  </a:lnTo>
                  <a:lnTo>
                    <a:pt x="15876" y="10796"/>
                  </a:lnTo>
                  <a:lnTo>
                    <a:pt x="15787" y="10913"/>
                  </a:lnTo>
                  <a:lnTo>
                    <a:pt x="15726" y="10986"/>
                  </a:lnTo>
                  <a:lnTo>
                    <a:pt x="15616" y="10898"/>
                  </a:lnTo>
                  <a:lnTo>
                    <a:pt x="15572" y="10814"/>
                  </a:lnTo>
                  <a:lnTo>
                    <a:pt x="15466" y="10773"/>
                  </a:lnTo>
                  <a:lnTo>
                    <a:pt x="15240" y="10656"/>
                  </a:lnTo>
                  <a:lnTo>
                    <a:pt x="15246" y="10486"/>
                  </a:lnTo>
                  <a:lnTo>
                    <a:pt x="15242" y="10361"/>
                  </a:lnTo>
                  <a:lnTo>
                    <a:pt x="15301" y="10324"/>
                  </a:lnTo>
                  <a:lnTo>
                    <a:pt x="15407" y="10336"/>
                  </a:lnTo>
                  <a:lnTo>
                    <a:pt x="15531" y="10149"/>
                  </a:lnTo>
                  <a:lnTo>
                    <a:pt x="15564" y="10015"/>
                  </a:lnTo>
                  <a:lnTo>
                    <a:pt x="15631" y="9837"/>
                  </a:lnTo>
                  <a:lnTo>
                    <a:pt x="15707" y="9806"/>
                  </a:lnTo>
                  <a:lnTo>
                    <a:pt x="15791" y="9837"/>
                  </a:lnTo>
                  <a:lnTo>
                    <a:pt x="15841" y="9943"/>
                  </a:lnTo>
                  <a:lnTo>
                    <a:pt x="15848" y="10050"/>
                  </a:lnTo>
                  <a:lnTo>
                    <a:pt x="15863" y="10231"/>
                  </a:lnTo>
                  <a:lnTo>
                    <a:pt x="15907" y="10340"/>
                  </a:lnTo>
                  <a:lnTo>
                    <a:pt x="15948" y="10401"/>
                  </a:lnTo>
                  <a:lnTo>
                    <a:pt x="16001" y="10382"/>
                  </a:lnTo>
                  <a:lnTo>
                    <a:pt x="16072" y="10288"/>
                  </a:lnTo>
                  <a:lnTo>
                    <a:pt x="16148" y="10200"/>
                  </a:lnTo>
                  <a:lnTo>
                    <a:pt x="16274" y="10150"/>
                  </a:lnTo>
                  <a:lnTo>
                    <a:pt x="16333" y="10181"/>
                  </a:lnTo>
                  <a:lnTo>
                    <a:pt x="16409" y="10234"/>
                  </a:lnTo>
                  <a:lnTo>
                    <a:pt x="16525" y="10312"/>
                  </a:lnTo>
                  <a:lnTo>
                    <a:pt x="16590" y="10442"/>
                  </a:lnTo>
                  <a:lnTo>
                    <a:pt x="16527" y="10497"/>
                  </a:lnTo>
                  <a:lnTo>
                    <a:pt x="16523" y="10644"/>
                  </a:lnTo>
                  <a:lnTo>
                    <a:pt x="16588" y="10729"/>
                  </a:lnTo>
                  <a:lnTo>
                    <a:pt x="16695" y="10722"/>
                  </a:lnTo>
                  <a:lnTo>
                    <a:pt x="16853" y="10809"/>
                  </a:lnTo>
                  <a:lnTo>
                    <a:pt x="16926" y="10987"/>
                  </a:lnTo>
                  <a:lnTo>
                    <a:pt x="16986" y="11078"/>
                  </a:lnTo>
                  <a:lnTo>
                    <a:pt x="17010" y="11232"/>
                  </a:lnTo>
                  <a:lnTo>
                    <a:pt x="17031" y="11349"/>
                  </a:lnTo>
                  <a:lnTo>
                    <a:pt x="17059" y="11498"/>
                  </a:lnTo>
                  <a:lnTo>
                    <a:pt x="17071" y="11651"/>
                  </a:lnTo>
                  <a:lnTo>
                    <a:pt x="17130" y="11766"/>
                  </a:lnTo>
                  <a:lnTo>
                    <a:pt x="17195" y="11815"/>
                  </a:lnTo>
                  <a:lnTo>
                    <a:pt x="17296" y="11702"/>
                  </a:lnTo>
                  <a:lnTo>
                    <a:pt x="17415" y="11614"/>
                  </a:lnTo>
                  <a:lnTo>
                    <a:pt x="17496" y="11558"/>
                  </a:lnTo>
                  <a:lnTo>
                    <a:pt x="17559" y="11499"/>
                  </a:lnTo>
                  <a:cubicBezTo>
                    <a:pt x="17562" y="11433"/>
                    <a:pt x="17556" y="11367"/>
                    <a:pt x="17540" y="11306"/>
                  </a:cubicBezTo>
                  <a:cubicBezTo>
                    <a:pt x="17525" y="11249"/>
                    <a:pt x="17502" y="11197"/>
                    <a:pt x="17473" y="11154"/>
                  </a:cubicBezTo>
                  <a:lnTo>
                    <a:pt x="17400" y="10964"/>
                  </a:lnTo>
                  <a:lnTo>
                    <a:pt x="17298" y="10799"/>
                  </a:lnTo>
                  <a:lnTo>
                    <a:pt x="17248" y="10793"/>
                  </a:lnTo>
                  <a:lnTo>
                    <a:pt x="17072" y="10623"/>
                  </a:lnTo>
                  <a:lnTo>
                    <a:pt x="16989" y="10544"/>
                  </a:lnTo>
                  <a:lnTo>
                    <a:pt x="16900" y="10423"/>
                  </a:lnTo>
                  <a:lnTo>
                    <a:pt x="16820" y="10351"/>
                  </a:lnTo>
                  <a:lnTo>
                    <a:pt x="16820" y="10220"/>
                  </a:lnTo>
                  <a:lnTo>
                    <a:pt x="16933" y="10133"/>
                  </a:lnTo>
                  <a:lnTo>
                    <a:pt x="17068" y="10029"/>
                  </a:lnTo>
                  <a:lnTo>
                    <a:pt x="17083" y="9914"/>
                  </a:lnTo>
                  <a:lnTo>
                    <a:pt x="17049" y="9761"/>
                  </a:lnTo>
                  <a:lnTo>
                    <a:pt x="16957" y="9770"/>
                  </a:lnTo>
                  <a:cubicBezTo>
                    <a:pt x="16942" y="9699"/>
                    <a:pt x="16956" y="9621"/>
                    <a:pt x="16992" y="9571"/>
                  </a:cubicBezTo>
                  <a:cubicBezTo>
                    <a:pt x="17020" y="9533"/>
                    <a:pt x="17058" y="9517"/>
                    <a:pt x="17095" y="9528"/>
                  </a:cubicBezTo>
                  <a:cubicBezTo>
                    <a:pt x="17106" y="9498"/>
                    <a:pt x="17116" y="9467"/>
                    <a:pt x="17123" y="9435"/>
                  </a:cubicBezTo>
                  <a:cubicBezTo>
                    <a:pt x="17139" y="9373"/>
                    <a:pt x="17147" y="9308"/>
                    <a:pt x="17149" y="9242"/>
                  </a:cubicBezTo>
                  <a:lnTo>
                    <a:pt x="17174" y="9110"/>
                  </a:lnTo>
                  <a:lnTo>
                    <a:pt x="17248" y="9178"/>
                  </a:lnTo>
                  <a:lnTo>
                    <a:pt x="17347" y="9270"/>
                  </a:lnTo>
                  <a:lnTo>
                    <a:pt x="17392" y="9297"/>
                  </a:lnTo>
                  <a:lnTo>
                    <a:pt x="17514" y="9286"/>
                  </a:lnTo>
                  <a:lnTo>
                    <a:pt x="17568" y="9177"/>
                  </a:lnTo>
                  <a:cubicBezTo>
                    <a:pt x="17590" y="9119"/>
                    <a:pt x="17610" y="9059"/>
                    <a:pt x="17626" y="8997"/>
                  </a:cubicBezTo>
                  <a:cubicBezTo>
                    <a:pt x="17641" y="8944"/>
                    <a:pt x="17653" y="8890"/>
                    <a:pt x="17663" y="8835"/>
                  </a:cubicBezTo>
                  <a:lnTo>
                    <a:pt x="17709" y="8691"/>
                  </a:lnTo>
                  <a:lnTo>
                    <a:pt x="17732" y="8540"/>
                  </a:lnTo>
                  <a:lnTo>
                    <a:pt x="17783" y="8406"/>
                  </a:lnTo>
                  <a:lnTo>
                    <a:pt x="17835" y="8208"/>
                  </a:lnTo>
                  <a:lnTo>
                    <a:pt x="17770" y="8060"/>
                  </a:lnTo>
                  <a:lnTo>
                    <a:pt x="17770" y="7890"/>
                  </a:lnTo>
                  <a:lnTo>
                    <a:pt x="17823" y="7767"/>
                  </a:lnTo>
                  <a:lnTo>
                    <a:pt x="17830" y="7600"/>
                  </a:lnTo>
                  <a:cubicBezTo>
                    <a:pt x="17813" y="7554"/>
                    <a:pt x="17796" y="7509"/>
                    <a:pt x="17778" y="7463"/>
                  </a:cubicBezTo>
                  <a:cubicBezTo>
                    <a:pt x="17763" y="7423"/>
                    <a:pt x="17747" y="7384"/>
                    <a:pt x="17735" y="7341"/>
                  </a:cubicBezTo>
                  <a:cubicBezTo>
                    <a:pt x="17715" y="7271"/>
                    <a:pt x="17705" y="7195"/>
                    <a:pt x="17707" y="7119"/>
                  </a:cubicBezTo>
                  <a:lnTo>
                    <a:pt x="17634" y="7044"/>
                  </a:lnTo>
                  <a:lnTo>
                    <a:pt x="17580" y="7052"/>
                  </a:lnTo>
                  <a:lnTo>
                    <a:pt x="17503" y="6849"/>
                  </a:lnTo>
                  <a:lnTo>
                    <a:pt x="17459" y="6758"/>
                  </a:lnTo>
                  <a:lnTo>
                    <a:pt x="17435" y="6611"/>
                  </a:lnTo>
                  <a:lnTo>
                    <a:pt x="17373" y="6495"/>
                  </a:lnTo>
                  <a:lnTo>
                    <a:pt x="17240" y="6324"/>
                  </a:lnTo>
                  <a:lnTo>
                    <a:pt x="17132" y="6263"/>
                  </a:lnTo>
                  <a:lnTo>
                    <a:pt x="17059" y="6103"/>
                  </a:lnTo>
                  <a:lnTo>
                    <a:pt x="16962" y="6028"/>
                  </a:lnTo>
                  <a:lnTo>
                    <a:pt x="16881" y="6047"/>
                  </a:lnTo>
                  <a:lnTo>
                    <a:pt x="16783" y="6115"/>
                  </a:lnTo>
                  <a:lnTo>
                    <a:pt x="16687" y="6140"/>
                  </a:lnTo>
                  <a:lnTo>
                    <a:pt x="16607" y="6103"/>
                  </a:lnTo>
                  <a:lnTo>
                    <a:pt x="16460" y="6072"/>
                  </a:lnTo>
                  <a:lnTo>
                    <a:pt x="16403" y="6004"/>
                  </a:lnTo>
                  <a:lnTo>
                    <a:pt x="16326" y="5924"/>
                  </a:lnTo>
                  <a:lnTo>
                    <a:pt x="16206" y="5924"/>
                  </a:lnTo>
                  <a:lnTo>
                    <a:pt x="16146" y="5807"/>
                  </a:lnTo>
                  <a:lnTo>
                    <a:pt x="16226" y="5720"/>
                  </a:lnTo>
                  <a:lnTo>
                    <a:pt x="16275" y="5634"/>
                  </a:lnTo>
                  <a:lnTo>
                    <a:pt x="16349" y="5282"/>
                  </a:lnTo>
                  <a:lnTo>
                    <a:pt x="16330" y="5106"/>
                  </a:lnTo>
                  <a:lnTo>
                    <a:pt x="16362" y="4989"/>
                  </a:lnTo>
                  <a:lnTo>
                    <a:pt x="16434" y="4856"/>
                  </a:lnTo>
                  <a:lnTo>
                    <a:pt x="16537" y="4743"/>
                  </a:lnTo>
                  <a:lnTo>
                    <a:pt x="16606" y="4658"/>
                  </a:lnTo>
                  <a:lnTo>
                    <a:pt x="16694" y="4611"/>
                  </a:lnTo>
                  <a:lnTo>
                    <a:pt x="16817" y="4582"/>
                  </a:lnTo>
                  <a:lnTo>
                    <a:pt x="16917" y="4582"/>
                  </a:lnTo>
                  <a:lnTo>
                    <a:pt x="17020" y="4619"/>
                  </a:lnTo>
                  <a:lnTo>
                    <a:pt x="17129" y="4632"/>
                  </a:lnTo>
                  <a:lnTo>
                    <a:pt x="17261" y="4626"/>
                  </a:lnTo>
                  <a:lnTo>
                    <a:pt x="17398" y="4558"/>
                  </a:lnTo>
                  <a:lnTo>
                    <a:pt x="17471" y="4527"/>
                  </a:lnTo>
                  <a:lnTo>
                    <a:pt x="17580" y="4490"/>
                  </a:lnTo>
                  <a:lnTo>
                    <a:pt x="17633" y="4527"/>
                  </a:lnTo>
                  <a:lnTo>
                    <a:pt x="17686" y="4607"/>
                  </a:lnTo>
                  <a:lnTo>
                    <a:pt x="17787" y="4674"/>
                  </a:lnTo>
                  <a:lnTo>
                    <a:pt x="17836" y="4724"/>
                  </a:lnTo>
                  <a:lnTo>
                    <a:pt x="17952" y="4730"/>
                  </a:lnTo>
                  <a:lnTo>
                    <a:pt x="18081" y="4644"/>
                  </a:lnTo>
                  <a:lnTo>
                    <a:pt x="18189" y="4625"/>
                  </a:lnTo>
                  <a:lnTo>
                    <a:pt x="18143" y="4366"/>
                  </a:lnTo>
                  <a:cubicBezTo>
                    <a:pt x="18105" y="4367"/>
                    <a:pt x="18070" y="4330"/>
                    <a:pt x="18058" y="4274"/>
                  </a:cubicBezTo>
                  <a:cubicBezTo>
                    <a:pt x="18044" y="4208"/>
                    <a:pt x="18064" y="4136"/>
                    <a:pt x="18106" y="4107"/>
                  </a:cubicBezTo>
                  <a:cubicBezTo>
                    <a:pt x="18105" y="4044"/>
                    <a:pt x="18122" y="3983"/>
                    <a:pt x="18153" y="3941"/>
                  </a:cubicBezTo>
                  <a:cubicBezTo>
                    <a:pt x="18184" y="3898"/>
                    <a:pt x="18225" y="3878"/>
                    <a:pt x="18266" y="3886"/>
                  </a:cubicBezTo>
                  <a:lnTo>
                    <a:pt x="18388" y="3912"/>
                  </a:lnTo>
                  <a:lnTo>
                    <a:pt x="18433" y="3986"/>
                  </a:lnTo>
                  <a:lnTo>
                    <a:pt x="18561" y="3941"/>
                  </a:lnTo>
                  <a:lnTo>
                    <a:pt x="18622" y="4058"/>
                  </a:lnTo>
                  <a:lnTo>
                    <a:pt x="18642" y="4156"/>
                  </a:lnTo>
                  <a:lnTo>
                    <a:pt x="18742" y="4173"/>
                  </a:lnTo>
                  <a:lnTo>
                    <a:pt x="18819" y="4105"/>
                  </a:lnTo>
                  <a:lnTo>
                    <a:pt x="18815" y="3967"/>
                  </a:lnTo>
                  <a:lnTo>
                    <a:pt x="18815" y="3844"/>
                  </a:lnTo>
                  <a:lnTo>
                    <a:pt x="18867" y="3773"/>
                  </a:lnTo>
                  <a:lnTo>
                    <a:pt x="18940" y="3726"/>
                  </a:lnTo>
                  <a:lnTo>
                    <a:pt x="19014" y="3739"/>
                  </a:lnTo>
                  <a:lnTo>
                    <a:pt x="19059" y="3881"/>
                  </a:lnTo>
                  <a:lnTo>
                    <a:pt x="19100" y="4056"/>
                  </a:lnTo>
                  <a:lnTo>
                    <a:pt x="19170" y="4183"/>
                  </a:lnTo>
                  <a:lnTo>
                    <a:pt x="19186" y="4282"/>
                  </a:lnTo>
                  <a:lnTo>
                    <a:pt x="19098" y="4430"/>
                  </a:lnTo>
                  <a:lnTo>
                    <a:pt x="19067" y="4607"/>
                  </a:lnTo>
                  <a:lnTo>
                    <a:pt x="19096" y="4814"/>
                  </a:lnTo>
                  <a:lnTo>
                    <a:pt x="19031" y="4991"/>
                  </a:lnTo>
                  <a:lnTo>
                    <a:pt x="18966" y="5108"/>
                  </a:lnTo>
                  <a:cubicBezTo>
                    <a:pt x="18954" y="5143"/>
                    <a:pt x="18950" y="5183"/>
                    <a:pt x="18953" y="5223"/>
                  </a:cubicBezTo>
                  <a:cubicBezTo>
                    <a:pt x="18962" y="5311"/>
                    <a:pt x="19008" y="5380"/>
                    <a:pt x="19066" y="5393"/>
                  </a:cubicBezTo>
                  <a:lnTo>
                    <a:pt x="19082" y="5556"/>
                  </a:lnTo>
                  <a:lnTo>
                    <a:pt x="19157" y="5665"/>
                  </a:lnTo>
                  <a:lnTo>
                    <a:pt x="19206" y="5747"/>
                  </a:lnTo>
                  <a:lnTo>
                    <a:pt x="19243" y="5909"/>
                  </a:lnTo>
                  <a:lnTo>
                    <a:pt x="19298" y="5952"/>
                  </a:lnTo>
                  <a:lnTo>
                    <a:pt x="19402" y="6100"/>
                  </a:lnTo>
                  <a:lnTo>
                    <a:pt x="19470" y="6174"/>
                  </a:lnTo>
                  <a:lnTo>
                    <a:pt x="19527" y="6193"/>
                  </a:lnTo>
                  <a:lnTo>
                    <a:pt x="19531" y="6369"/>
                  </a:lnTo>
                  <a:lnTo>
                    <a:pt x="19624" y="6357"/>
                  </a:lnTo>
                  <a:lnTo>
                    <a:pt x="19673" y="6369"/>
                  </a:lnTo>
                  <a:lnTo>
                    <a:pt x="19721" y="6499"/>
                  </a:lnTo>
                  <a:lnTo>
                    <a:pt x="19782" y="6579"/>
                  </a:lnTo>
                  <a:lnTo>
                    <a:pt x="19822" y="6747"/>
                  </a:lnTo>
                  <a:lnTo>
                    <a:pt x="19922" y="6825"/>
                  </a:lnTo>
                  <a:lnTo>
                    <a:pt x="19989" y="6912"/>
                  </a:lnTo>
                  <a:lnTo>
                    <a:pt x="20047" y="6840"/>
                  </a:lnTo>
                  <a:lnTo>
                    <a:pt x="20095" y="6770"/>
                  </a:lnTo>
                  <a:lnTo>
                    <a:pt x="20141" y="6776"/>
                  </a:lnTo>
                  <a:lnTo>
                    <a:pt x="20122" y="6661"/>
                  </a:lnTo>
                  <a:cubicBezTo>
                    <a:pt x="20096" y="6629"/>
                    <a:pt x="20076" y="6588"/>
                    <a:pt x="20063" y="6541"/>
                  </a:cubicBezTo>
                  <a:cubicBezTo>
                    <a:pt x="20048" y="6486"/>
                    <a:pt x="20044" y="6426"/>
                    <a:pt x="20051" y="6368"/>
                  </a:cubicBezTo>
                  <a:lnTo>
                    <a:pt x="20097" y="6333"/>
                  </a:lnTo>
                  <a:lnTo>
                    <a:pt x="20060" y="6229"/>
                  </a:lnTo>
                  <a:lnTo>
                    <a:pt x="20028" y="6130"/>
                  </a:lnTo>
                  <a:cubicBezTo>
                    <a:pt x="20017" y="6102"/>
                    <a:pt x="20015" y="6068"/>
                    <a:pt x="20024" y="6038"/>
                  </a:cubicBezTo>
                  <a:cubicBezTo>
                    <a:pt x="20032" y="6008"/>
                    <a:pt x="20050" y="5987"/>
                    <a:pt x="20071" y="5981"/>
                  </a:cubicBezTo>
                  <a:lnTo>
                    <a:pt x="20148" y="5952"/>
                  </a:lnTo>
                  <a:lnTo>
                    <a:pt x="20116" y="5824"/>
                  </a:lnTo>
                  <a:lnTo>
                    <a:pt x="20073" y="5726"/>
                  </a:lnTo>
                  <a:lnTo>
                    <a:pt x="20027" y="5675"/>
                  </a:lnTo>
                  <a:lnTo>
                    <a:pt x="19988" y="5459"/>
                  </a:lnTo>
                  <a:lnTo>
                    <a:pt x="19971" y="5357"/>
                  </a:lnTo>
                  <a:lnTo>
                    <a:pt x="19889" y="5276"/>
                  </a:lnTo>
                  <a:cubicBezTo>
                    <a:pt x="19848" y="5275"/>
                    <a:pt x="19809" y="5248"/>
                    <a:pt x="19781" y="5203"/>
                  </a:cubicBezTo>
                  <a:cubicBezTo>
                    <a:pt x="19758" y="5165"/>
                    <a:pt x="19743" y="5118"/>
                    <a:pt x="19740" y="5067"/>
                  </a:cubicBezTo>
                  <a:lnTo>
                    <a:pt x="19649" y="5030"/>
                  </a:lnTo>
                  <a:lnTo>
                    <a:pt x="19552" y="5065"/>
                  </a:lnTo>
                  <a:lnTo>
                    <a:pt x="19499" y="4954"/>
                  </a:lnTo>
                  <a:lnTo>
                    <a:pt x="19530" y="4815"/>
                  </a:lnTo>
                  <a:lnTo>
                    <a:pt x="19474" y="4739"/>
                  </a:lnTo>
                  <a:lnTo>
                    <a:pt x="19445" y="4653"/>
                  </a:lnTo>
                  <a:lnTo>
                    <a:pt x="19429" y="4566"/>
                  </a:lnTo>
                  <a:lnTo>
                    <a:pt x="19532" y="4463"/>
                  </a:lnTo>
                  <a:lnTo>
                    <a:pt x="19674" y="4445"/>
                  </a:lnTo>
                  <a:lnTo>
                    <a:pt x="19757" y="4410"/>
                  </a:lnTo>
                  <a:lnTo>
                    <a:pt x="19810" y="4391"/>
                  </a:lnTo>
                  <a:lnTo>
                    <a:pt x="19862" y="4330"/>
                  </a:lnTo>
                  <a:lnTo>
                    <a:pt x="19913" y="4237"/>
                  </a:lnTo>
                  <a:lnTo>
                    <a:pt x="19960" y="4135"/>
                  </a:lnTo>
                  <a:lnTo>
                    <a:pt x="20017" y="4135"/>
                  </a:lnTo>
                  <a:lnTo>
                    <a:pt x="20052" y="4258"/>
                  </a:lnTo>
                  <a:lnTo>
                    <a:pt x="20103" y="4307"/>
                  </a:lnTo>
                  <a:lnTo>
                    <a:pt x="20167" y="4360"/>
                  </a:lnTo>
                  <a:lnTo>
                    <a:pt x="20240" y="4360"/>
                  </a:lnTo>
                  <a:lnTo>
                    <a:pt x="20330" y="4258"/>
                  </a:lnTo>
                  <a:lnTo>
                    <a:pt x="20441" y="4155"/>
                  </a:lnTo>
                  <a:lnTo>
                    <a:pt x="20460" y="4007"/>
                  </a:lnTo>
                  <a:lnTo>
                    <a:pt x="20532" y="3897"/>
                  </a:lnTo>
                  <a:lnTo>
                    <a:pt x="20647" y="3796"/>
                  </a:lnTo>
                  <a:lnTo>
                    <a:pt x="20690" y="3796"/>
                  </a:lnTo>
                  <a:lnTo>
                    <a:pt x="20798" y="3815"/>
                  </a:lnTo>
                  <a:lnTo>
                    <a:pt x="20974" y="3825"/>
                  </a:lnTo>
                  <a:lnTo>
                    <a:pt x="21043" y="3689"/>
                  </a:lnTo>
                  <a:lnTo>
                    <a:pt x="20828" y="3616"/>
                  </a:lnTo>
                  <a:lnTo>
                    <a:pt x="20699" y="3488"/>
                  </a:lnTo>
                  <a:cubicBezTo>
                    <a:pt x="20651" y="3440"/>
                    <a:pt x="20598" y="3408"/>
                    <a:pt x="20541" y="3395"/>
                  </a:cubicBezTo>
                  <a:cubicBezTo>
                    <a:pt x="20487" y="3382"/>
                    <a:pt x="20431" y="3387"/>
                    <a:pt x="20377" y="3369"/>
                  </a:cubicBezTo>
                  <a:cubicBezTo>
                    <a:pt x="20319" y="3349"/>
                    <a:pt x="20265" y="3304"/>
                    <a:pt x="20223" y="3239"/>
                  </a:cubicBezTo>
                  <a:lnTo>
                    <a:pt x="20154" y="3103"/>
                  </a:lnTo>
                  <a:lnTo>
                    <a:pt x="20236" y="3024"/>
                  </a:lnTo>
                  <a:lnTo>
                    <a:pt x="20355" y="3107"/>
                  </a:lnTo>
                  <a:lnTo>
                    <a:pt x="20443" y="3134"/>
                  </a:lnTo>
                  <a:lnTo>
                    <a:pt x="20540" y="3140"/>
                  </a:lnTo>
                  <a:lnTo>
                    <a:pt x="20552" y="3056"/>
                  </a:lnTo>
                  <a:lnTo>
                    <a:pt x="20456" y="2990"/>
                  </a:lnTo>
                  <a:lnTo>
                    <a:pt x="20365" y="2851"/>
                  </a:lnTo>
                  <a:lnTo>
                    <a:pt x="20463" y="2783"/>
                  </a:lnTo>
                  <a:lnTo>
                    <a:pt x="20569" y="2870"/>
                  </a:lnTo>
                  <a:lnTo>
                    <a:pt x="20686" y="2876"/>
                  </a:lnTo>
                  <a:lnTo>
                    <a:pt x="20806" y="2925"/>
                  </a:lnTo>
                  <a:lnTo>
                    <a:pt x="20940" y="2947"/>
                  </a:lnTo>
                  <a:lnTo>
                    <a:pt x="21026" y="2924"/>
                  </a:lnTo>
                  <a:lnTo>
                    <a:pt x="21094" y="3032"/>
                  </a:lnTo>
                  <a:lnTo>
                    <a:pt x="21270" y="3145"/>
                  </a:lnTo>
                  <a:lnTo>
                    <a:pt x="21423" y="3219"/>
                  </a:lnTo>
                  <a:lnTo>
                    <a:pt x="21566" y="3127"/>
                  </a:lnTo>
                  <a:lnTo>
                    <a:pt x="21600" y="3078"/>
                  </a:lnTo>
                  <a:lnTo>
                    <a:pt x="21527" y="3010"/>
                  </a:lnTo>
                  <a:lnTo>
                    <a:pt x="21426" y="2891"/>
                  </a:lnTo>
                  <a:lnTo>
                    <a:pt x="21301" y="2737"/>
                  </a:lnTo>
                  <a:lnTo>
                    <a:pt x="21190" y="2630"/>
                  </a:lnTo>
                  <a:lnTo>
                    <a:pt x="21119" y="2630"/>
                  </a:lnTo>
                  <a:lnTo>
                    <a:pt x="21030" y="2636"/>
                  </a:lnTo>
                  <a:lnTo>
                    <a:pt x="20974" y="2686"/>
                  </a:lnTo>
                  <a:lnTo>
                    <a:pt x="20878" y="2770"/>
                  </a:lnTo>
                  <a:lnTo>
                    <a:pt x="20770" y="2686"/>
                  </a:lnTo>
                  <a:lnTo>
                    <a:pt x="20722" y="2588"/>
                  </a:lnTo>
                  <a:lnTo>
                    <a:pt x="20543" y="2472"/>
                  </a:lnTo>
                  <a:lnTo>
                    <a:pt x="20456" y="2425"/>
                  </a:lnTo>
                  <a:lnTo>
                    <a:pt x="20307" y="2425"/>
                  </a:lnTo>
                  <a:lnTo>
                    <a:pt x="20202" y="2382"/>
                  </a:lnTo>
                  <a:lnTo>
                    <a:pt x="20089" y="2339"/>
                  </a:lnTo>
                  <a:lnTo>
                    <a:pt x="19926" y="2311"/>
                  </a:lnTo>
                  <a:lnTo>
                    <a:pt x="19800" y="2213"/>
                  </a:lnTo>
                  <a:lnTo>
                    <a:pt x="19643" y="2083"/>
                  </a:lnTo>
                  <a:lnTo>
                    <a:pt x="19551" y="2052"/>
                  </a:lnTo>
                  <a:lnTo>
                    <a:pt x="19315" y="2034"/>
                  </a:lnTo>
                  <a:lnTo>
                    <a:pt x="19215" y="1997"/>
                  </a:lnTo>
                  <a:lnTo>
                    <a:pt x="19122" y="1921"/>
                  </a:lnTo>
                  <a:lnTo>
                    <a:pt x="18920" y="1933"/>
                  </a:lnTo>
                  <a:lnTo>
                    <a:pt x="18735" y="1921"/>
                  </a:lnTo>
                  <a:lnTo>
                    <a:pt x="18590" y="1909"/>
                  </a:lnTo>
                  <a:lnTo>
                    <a:pt x="18496" y="1822"/>
                  </a:lnTo>
                  <a:lnTo>
                    <a:pt x="18364" y="1797"/>
                  </a:lnTo>
                  <a:lnTo>
                    <a:pt x="18239" y="1810"/>
                  </a:lnTo>
                  <a:lnTo>
                    <a:pt x="18137" y="1829"/>
                  </a:lnTo>
                  <a:lnTo>
                    <a:pt x="18157" y="1902"/>
                  </a:lnTo>
                  <a:lnTo>
                    <a:pt x="18248" y="1991"/>
                  </a:lnTo>
                  <a:lnTo>
                    <a:pt x="18296" y="2120"/>
                  </a:lnTo>
                  <a:lnTo>
                    <a:pt x="18233" y="2151"/>
                  </a:lnTo>
                  <a:lnTo>
                    <a:pt x="18148" y="2110"/>
                  </a:lnTo>
                  <a:lnTo>
                    <a:pt x="18025" y="2036"/>
                  </a:lnTo>
                  <a:lnTo>
                    <a:pt x="17903" y="1987"/>
                  </a:lnTo>
                  <a:lnTo>
                    <a:pt x="17710" y="1891"/>
                  </a:lnTo>
                  <a:lnTo>
                    <a:pt x="17551" y="1878"/>
                  </a:lnTo>
                  <a:lnTo>
                    <a:pt x="17370" y="1915"/>
                  </a:lnTo>
                  <a:lnTo>
                    <a:pt x="17038" y="1989"/>
                  </a:lnTo>
                  <a:lnTo>
                    <a:pt x="16827" y="1926"/>
                  </a:lnTo>
                  <a:lnTo>
                    <a:pt x="16722" y="1858"/>
                  </a:lnTo>
                  <a:lnTo>
                    <a:pt x="16565" y="1799"/>
                  </a:lnTo>
                  <a:lnTo>
                    <a:pt x="16503" y="1709"/>
                  </a:lnTo>
                  <a:lnTo>
                    <a:pt x="16417" y="1665"/>
                  </a:lnTo>
                  <a:lnTo>
                    <a:pt x="16350" y="1665"/>
                  </a:lnTo>
                  <a:lnTo>
                    <a:pt x="16180" y="1702"/>
                  </a:lnTo>
                  <a:lnTo>
                    <a:pt x="15880" y="1706"/>
                  </a:lnTo>
                  <a:lnTo>
                    <a:pt x="15742" y="1620"/>
                  </a:lnTo>
                  <a:lnTo>
                    <a:pt x="15543" y="1620"/>
                  </a:lnTo>
                  <a:lnTo>
                    <a:pt x="15307" y="1595"/>
                  </a:lnTo>
                  <a:lnTo>
                    <a:pt x="15157" y="1620"/>
                  </a:lnTo>
                  <a:lnTo>
                    <a:pt x="15047" y="1501"/>
                  </a:lnTo>
                  <a:lnTo>
                    <a:pt x="14881" y="1420"/>
                  </a:lnTo>
                  <a:lnTo>
                    <a:pt x="14763" y="1303"/>
                  </a:lnTo>
                  <a:lnTo>
                    <a:pt x="14679" y="1266"/>
                  </a:lnTo>
                  <a:lnTo>
                    <a:pt x="14635" y="1352"/>
                  </a:lnTo>
                  <a:lnTo>
                    <a:pt x="14550" y="1352"/>
                  </a:lnTo>
                  <a:lnTo>
                    <a:pt x="14462" y="1297"/>
                  </a:lnTo>
                  <a:lnTo>
                    <a:pt x="14166" y="1211"/>
                  </a:lnTo>
                  <a:lnTo>
                    <a:pt x="14073" y="1169"/>
                  </a:lnTo>
                  <a:lnTo>
                    <a:pt x="13945" y="1162"/>
                  </a:lnTo>
                  <a:lnTo>
                    <a:pt x="13813" y="1181"/>
                  </a:lnTo>
                  <a:lnTo>
                    <a:pt x="13627" y="1224"/>
                  </a:lnTo>
                  <a:lnTo>
                    <a:pt x="13667" y="1317"/>
                  </a:lnTo>
                  <a:lnTo>
                    <a:pt x="13749" y="1403"/>
                  </a:lnTo>
                  <a:lnTo>
                    <a:pt x="13692" y="1507"/>
                  </a:lnTo>
                  <a:lnTo>
                    <a:pt x="13597" y="1536"/>
                  </a:lnTo>
                  <a:lnTo>
                    <a:pt x="13538" y="1628"/>
                  </a:lnTo>
                  <a:lnTo>
                    <a:pt x="13428" y="1659"/>
                  </a:lnTo>
                  <a:lnTo>
                    <a:pt x="13358" y="1560"/>
                  </a:lnTo>
                  <a:lnTo>
                    <a:pt x="13216" y="1548"/>
                  </a:lnTo>
                  <a:lnTo>
                    <a:pt x="13131" y="1566"/>
                  </a:lnTo>
                  <a:lnTo>
                    <a:pt x="13104" y="1505"/>
                  </a:lnTo>
                  <a:lnTo>
                    <a:pt x="12982" y="1530"/>
                  </a:lnTo>
                  <a:lnTo>
                    <a:pt x="12917" y="1609"/>
                  </a:lnTo>
                  <a:lnTo>
                    <a:pt x="12808" y="1661"/>
                  </a:lnTo>
                  <a:lnTo>
                    <a:pt x="12730" y="1716"/>
                  </a:lnTo>
                  <a:lnTo>
                    <a:pt x="12648" y="1673"/>
                  </a:lnTo>
                  <a:lnTo>
                    <a:pt x="12554" y="1612"/>
                  </a:lnTo>
                  <a:lnTo>
                    <a:pt x="12432" y="1501"/>
                  </a:lnTo>
                  <a:lnTo>
                    <a:pt x="12362" y="1435"/>
                  </a:lnTo>
                  <a:lnTo>
                    <a:pt x="12252" y="1303"/>
                  </a:lnTo>
                  <a:lnTo>
                    <a:pt x="12198" y="1196"/>
                  </a:lnTo>
                  <a:lnTo>
                    <a:pt x="12065" y="1147"/>
                  </a:lnTo>
                  <a:lnTo>
                    <a:pt x="11907" y="1091"/>
                  </a:lnTo>
                  <a:lnTo>
                    <a:pt x="11807" y="1027"/>
                  </a:lnTo>
                  <a:lnTo>
                    <a:pt x="11650" y="1040"/>
                  </a:lnTo>
                  <a:lnTo>
                    <a:pt x="11476" y="1046"/>
                  </a:lnTo>
                  <a:lnTo>
                    <a:pt x="11319" y="1107"/>
                  </a:lnTo>
                  <a:lnTo>
                    <a:pt x="11161" y="1175"/>
                  </a:lnTo>
                  <a:lnTo>
                    <a:pt x="11102" y="1212"/>
                  </a:lnTo>
                  <a:lnTo>
                    <a:pt x="10997" y="1157"/>
                  </a:lnTo>
                  <a:lnTo>
                    <a:pt x="10925" y="1085"/>
                  </a:lnTo>
                  <a:lnTo>
                    <a:pt x="10818" y="1062"/>
                  </a:lnTo>
                  <a:lnTo>
                    <a:pt x="10706" y="1005"/>
                  </a:lnTo>
                  <a:lnTo>
                    <a:pt x="10635" y="986"/>
                  </a:lnTo>
                  <a:lnTo>
                    <a:pt x="10534" y="1017"/>
                  </a:lnTo>
                  <a:lnTo>
                    <a:pt x="10460" y="1067"/>
                  </a:lnTo>
                  <a:lnTo>
                    <a:pt x="10390" y="1116"/>
                  </a:lnTo>
                  <a:lnTo>
                    <a:pt x="10258" y="1109"/>
                  </a:lnTo>
                  <a:lnTo>
                    <a:pt x="10185" y="1048"/>
                  </a:lnTo>
                  <a:lnTo>
                    <a:pt x="10067" y="999"/>
                  </a:lnTo>
                  <a:lnTo>
                    <a:pt x="10001" y="925"/>
                  </a:lnTo>
                  <a:lnTo>
                    <a:pt x="9915" y="908"/>
                  </a:lnTo>
                  <a:lnTo>
                    <a:pt x="9859" y="933"/>
                  </a:lnTo>
                  <a:lnTo>
                    <a:pt x="9750" y="999"/>
                  </a:lnTo>
                  <a:lnTo>
                    <a:pt x="9570" y="1077"/>
                  </a:lnTo>
                  <a:lnTo>
                    <a:pt x="9446" y="1137"/>
                  </a:lnTo>
                  <a:lnTo>
                    <a:pt x="9279" y="1137"/>
                  </a:lnTo>
                  <a:lnTo>
                    <a:pt x="9295" y="1014"/>
                  </a:lnTo>
                  <a:lnTo>
                    <a:pt x="9310" y="961"/>
                  </a:lnTo>
                  <a:lnTo>
                    <a:pt x="9378" y="871"/>
                  </a:lnTo>
                  <a:lnTo>
                    <a:pt x="9505" y="792"/>
                  </a:lnTo>
                  <a:lnTo>
                    <a:pt x="9585" y="731"/>
                  </a:lnTo>
                  <a:lnTo>
                    <a:pt x="9656" y="672"/>
                  </a:lnTo>
                  <a:lnTo>
                    <a:pt x="9727" y="607"/>
                  </a:lnTo>
                  <a:lnTo>
                    <a:pt x="9742" y="445"/>
                  </a:lnTo>
                  <a:lnTo>
                    <a:pt x="9582" y="412"/>
                  </a:lnTo>
                  <a:cubicBezTo>
                    <a:pt x="9560" y="371"/>
                    <a:pt x="9533" y="339"/>
                    <a:pt x="9502" y="316"/>
                  </a:cubicBezTo>
                  <a:cubicBezTo>
                    <a:pt x="9454" y="281"/>
                    <a:pt x="9400" y="272"/>
                    <a:pt x="9348" y="291"/>
                  </a:cubicBezTo>
                  <a:lnTo>
                    <a:pt x="9271" y="259"/>
                  </a:lnTo>
                  <a:lnTo>
                    <a:pt x="9024" y="240"/>
                  </a:lnTo>
                  <a:lnTo>
                    <a:pt x="8961" y="296"/>
                  </a:lnTo>
                  <a:lnTo>
                    <a:pt x="8878" y="321"/>
                  </a:lnTo>
                  <a:lnTo>
                    <a:pt x="8778" y="327"/>
                  </a:lnTo>
                  <a:lnTo>
                    <a:pt x="8669" y="321"/>
                  </a:lnTo>
                  <a:lnTo>
                    <a:pt x="8552" y="169"/>
                  </a:lnTo>
                  <a:lnTo>
                    <a:pt x="8382" y="61"/>
                  </a:lnTo>
                  <a:lnTo>
                    <a:pt x="8181" y="0"/>
                  </a:lnTo>
                  <a:lnTo>
                    <a:pt x="8118" y="111"/>
                  </a:lnTo>
                  <a:cubicBezTo>
                    <a:pt x="8095" y="146"/>
                    <a:pt x="8072" y="181"/>
                    <a:pt x="8049" y="216"/>
                  </a:cubicBezTo>
                  <a:cubicBezTo>
                    <a:pt x="8019" y="259"/>
                    <a:pt x="7990" y="302"/>
                    <a:pt x="7960" y="345"/>
                  </a:cubicBezTo>
                  <a:lnTo>
                    <a:pt x="7855" y="476"/>
                  </a:lnTo>
                  <a:lnTo>
                    <a:pt x="7722" y="482"/>
                  </a:lnTo>
                  <a:lnTo>
                    <a:pt x="7658" y="400"/>
                  </a:lnTo>
                  <a:lnTo>
                    <a:pt x="7484" y="373"/>
                  </a:lnTo>
                  <a:lnTo>
                    <a:pt x="7361" y="362"/>
                  </a:lnTo>
                  <a:lnTo>
                    <a:pt x="7275" y="430"/>
                  </a:lnTo>
                  <a:lnTo>
                    <a:pt x="7161" y="486"/>
                  </a:lnTo>
                  <a:lnTo>
                    <a:pt x="7012" y="523"/>
                  </a:lnTo>
                  <a:lnTo>
                    <a:pt x="6838" y="560"/>
                  </a:lnTo>
                  <a:lnTo>
                    <a:pt x="6726" y="578"/>
                  </a:lnTo>
                  <a:lnTo>
                    <a:pt x="6715" y="666"/>
                  </a:lnTo>
                  <a:lnTo>
                    <a:pt x="6751" y="734"/>
                  </a:lnTo>
                  <a:lnTo>
                    <a:pt x="6843" y="832"/>
                  </a:lnTo>
                  <a:lnTo>
                    <a:pt x="6786" y="906"/>
                  </a:lnTo>
                  <a:lnTo>
                    <a:pt x="6718" y="930"/>
                  </a:lnTo>
                  <a:lnTo>
                    <a:pt x="6637" y="973"/>
                  </a:lnTo>
                  <a:lnTo>
                    <a:pt x="6556" y="924"/>
                  </a:lnTo>
                  <a:lnTo>
                    <a:pt x="6471" y="887"/>
                  </a:lnTo>
                  <a:lnTo>
                    <a:pt x="6350" y="943"/>
                  </a:lnTo>
                  <a:lnTo>
                    <a:pt x="6279" y="996"/>
                  </a:lnTo>
                  <a:lnTo>
                    <a:pt x="6206" y="1051"/>
                  </a:lnTo>
                  <a:lnTo>
                    <a:pt x="6149" y="1132"/>
                  </a:lnTo>
                  <a:lnTo>
                    <a:pt x="6064" y="1205"/>
                  </a:lnTo>
                  <a:lnTo>
                    <a:pt x="5960" y="1295"/>
                  </a:lnTo>
                  <a:lnTo>
                    <a:pt x="5892" y="1351"/>
                  </a:lnTo>
                  <a:lnTo>
                    <a:pt x="5816" y="1400"/>
                  </a:lnTo>
                  <a:lnTo>
                    <a:pt x="5722" y="1449"/>
                  </a:lnTo>
                  <a:lnTo>
                    <a:pt x="5637" y="1449"/>
                  </a:lnTo>
                  <a:lnTo>
                    <a:pt x="5595" y="1413"/>
                  </a:lnTo>
                  <a:lnTo>
                    <a:pt x="5495" y="1413"/>
                  </a:lnTo>
                  <a:lnTo>
                    <a:pt x="5468" y="1536"/>
                  </a:lnTo>
                  <a:lnTo>
                    <a:pt x="5511" y="1683"/>
                  </a:lnTo>
                  <a:lnTo>
                    <a:pt x="5628" y="1858"/>
                  </a:lnTo>
                  <a:lnTo>
                    <a:pt x="5664" y="1907"/>
                  </a:lnTo>
                  <a:lnTo>
                    <a:pt x="5767" y="1929"/>
                  </a:lnTo>
                  <a:lnTo>
                    <a:pt x="5876" y="2075"/>
                  </a:lnTo>
                  <a:lnTo>
                    <a:pt x="5864" y="2215"/>
                  </a:lnTo>
                  <a:lnTo>
                    <a:pt x="5905" y="2289"/>
                  </a:lnTo>
                  <a:lnTo>
                    <a:pt x="5866" y="2477"/>
                  </a:lnTo>
                  <a:lnTo>
                    <a:pt x="5797" y="2656"/>
                  </a:lnTo>
                  <a:lnTo>
                    <a:pt x="5709" y="2755"/>
                  </a:lnTo>
                  <a:lnTo>
                    <a:pt x="5587" y="2810"/>
                  </a:lnTo>
                  <a:lnTo>
                    <a:pt x="5482" y="2822"/>
                  </a:lnTo>
                  <a:cubicBezTo>
                    <a:pt x="5453" y="2798"/>
                    <a:pt x="5444" y="2741"/>
                    <a:pt x="5463" y="2699"/>
                  </a:cubicBezTo>
                  <a:cubicBezTo>
                    <a:pt x="5481" y="2659"/>
                    <a:pt x="5516" y="2653"/>
                    <a:pt x="5544" y="2631"/>
                  </a:cubicBezTo>
                  <a:cubicBezTo>
                    <a:pt x="5592" y="2593"/>
                    <a:pt x="5617" y="2510"/>
                    <a:pt x="5603" y="2430"/>
                  </a:cubicBezTo>
                  <a:lnTo>
                    <a:pt x="5557" y="2208"/>
                  </a:lnTo>
                  <a:lnTo>
                    <a:pt x="5456" y="2066"/>
                  </a:lnTo>
                  <a:lnTo>
                    <a:pt x="5369" y="1842"/>
                  </a:lnTo>
                  <a:lnTo>
                    <a:pt x="5304" y="1651"/>
                  </a:lnTo>
                  <a:lnTo>
                    <a:pt x="5239" y="1515"/>
                  </a:lnTo>
                  <a:lnTo>
                    <a:pt x="5182" y="1355"/>
                  </a:lnTo>
                  <a:lnTo>
                    <a:pt x="5074" y="1252"/>
                  </a:lnTo>
                  <a:lnTo>
                    <a:pt x="4913" y="1178"/>
                  </a:lnTo>
                  <a:lnTo>
                    <a:pt x="4747" y="1246"/>
                  </a:lnTo>
                  <a:lnTo>
                    <a:pt x="4613" y="1388"/>
                  </a:lnTo>
                  <a:lnTo>
                    <a:pt x="4609" y="1523"/>
                  </a:lnTo>
                  <a:lnTo>
                    <a:pt x="4654" y="1702"/>
                  </a:lnTo>
                  <a:lnTo>
                    <a:pt x="4727" y="1825"/>
                  </a:lnTo>
                  <a:lnTo>
                    <a:pt x="4848" y="1874"/>
                  </a:lnTo>
                  <a:lnTo>
                    <a:pt x="4946" y="1942"/>
                  </a:lnTo>
                  <a:lnTo>
                    <a:pt x="5024" y="2032"/>
                  </a:lnTo>
                  <a:lnTo>
                    <a:pt x="5089" y="2143"/>
                  </a:lnTo>
                  <a:lnTo>
                    <a:pt x="5077" y="2241"/>
                  </a:lnTo>
                  <a:lnTo>
                    <a:pt x="4981" y="2276"/>
                  </a:lnTo>
                  <a:lnTo>
                    <a:pt x="4947" y="2348"/>
                  </a:lnTo>
                  <a:lnTo>
                    <a:pt x="4872" y="2286"/>
                  </a:lnTo>
                  <a:lnTo>
                    <a:pt x="4788" y="2194"/>
                  </a:lnTo>
                  <a:lnTo>
                    <a:pt x="4710" y="2163"/>
                  </a:lnTo>
                  <a:lnTo>
                    <a:pt x="4603" y="2151"/>
                  </a:lnTo>
                  <a:lnTo>
                    <a:pt x="4678" y="2284"/>
                  </a:lnTo>
                  <a:lnTo>
                    <a:pt x="4754" y="2363"/>
                  </a:lnTo>
                  <a:lnTo>
                    <a:pt x="4735" y="2522"/>
                  </a:lnTo>
                  <a:lnTo>
                    <a:pt x="4571" y="2643"/>
                  </a:lnTo>
                  <a:lnTo>
                    <a:pt x="4490" y="2738"/>
                  </a:lnTo>
                  <a:lnTo>
                    <a:pt x="4323" y="2820"/>
                  </a:lnTo>
                  <a:lnTo>
                    <a:pt x="4189" y="2900"/>
                  </a:lnTo>
                  <a:lnTo>
                    <a:pt x="4168" y="3010"/>
                  </a:lnTo>
                  <a:lnTo>
                    <a:pt x="4176" y="3166"/>
                  </a:lnTo>
                  <a:lnTo>
                    <a:pt x="4263" y="3589"/>
                  </a:lnTo>
                  <a:lnTo>
                    <a:pt x="4302" y="3809"/>
                  </a:lnTo>
                  <a:lnTo>
                    <a:pt x="4391" y="3967"/>
                  </a:lnTo>
                  <a:lnTo>
                    <a:pt x="4410" y="4139"/>
                  </a:lnTo>
                  <a:lnTo>
                    <a:pt x="4418" y="4379"/>
                  </a:lnTo>
                  <a:lnTo>
                    <a:pt x="4441" y="4560"/>
                  </a:lnTo>
                  <a:lnTo>
                    <a:pt x="4437" y="4864"/>
                  </a:lnTo>
                  <a:lnTo>
                    <a:pt x="4527" y="4941"/>
                  </a:lnTo>
                  <a:lnTo>
                    <a:pt x="4567" y="5097"/>
                  </a:lnTo>
                  <a:lnTo>
                    <a:pt x="4635" y="5183"/>
                  </a:lnTo>
                  <a:lnTo>
                    <a:pt x="4651" y="5256"/>
                  </a:lnTo>
                  <a:lnTo>
                    <a:pt x="4626" y="5367"/>
                  </a:lnTo>
                  <a:lnTo>
                    <a:pt x="4576" y="5443"/>
                  </a:lnTo>
                  <a:lnTo>
                    <a:pt x="4445" y="5463"/>
                  </a:lnTo>
                  <a:lnTo>
                    <a:pt x="4316" y="5596"/>
                  </a:lnTo>
                  <a:lnTo>
                    <a:pt x="4406" y="5724"/>
                  </a:lnTo>
                  <a:lnTo>
                    <a:pt x="4387" y="5836"/>
                  </a:lnTo>
                  <a:lnTo>
                    <a:pt x="4594" y="6114"/>
                  </a:lnTo>
                  <a:lnTo>
                    <a:pt x="4754" y="6030"/>
                  </a:lnTo>
                  <a:lnTo>
                    <a:pt x="4789" y="5840"/>
                  </a:lnTo>
                  <a:lnTo>
                    <a:pt x="4841" y="5803"/>
                  </a:lnTo>
                  <a:lnTo>
                    <a:pt x="4948" y="5879"/>
                  </a:lnTo>
                  <a:lnTo>
                    <a:pt x="5006" y="6012"/>
                  </a:lnTo>
                  <a:lnTo>
                    <a:pt x="4972" y="6178"/>
                  </a:lnTo>
                  <a:lnTo>
                    <a:pt x="4922" y="6262"/>
                  </a:lnTo>
                  <a:lnTo>
                    <a:pt x="4935" y="6389"/>
                  </a:lnTo>
                  <a:lnTo>
                    <a:pt x="4975" y="6457"/>
                  </a:lnTo>
                  <a:lnTo>
                    <a:pt x="4930" y="6525"/>
                  </a:lnTo>
                  <a:lnTo>
                    <a:pt x="4941" y="6684"/>
                  </a:lnTo>
                  <a:lnTo>
                    <a:pt x="4896" y="6822"/>
                  </a:lnTo>
                  <a:lnTo>
                    <a:pt x="4856" y="6858"/>
                  </a:lnTo>
                  <a:lnTo>
                    <a:pt x="4492" y="6703"/>
                  </a:lnTo>
                  <a:lnTo>
                    <a:pt x="4399" y="6602"/>
                  </a:lnTo>
                  <a:lnTo>
                    <a:pt x="4252" y="6584"/>
                  </a:lnTo>
                  <a:lnTo>
                    <a:pt x="4068" y="6730"/>
                  </a:lnTo>
                  <a:lnTo>
                    <a:pt x="3743" y="6603"/>
                  </a:lnTo>
                  <a:lnTo>
                    <a:pt x="3618" y="6656"/>
                  </a:lnTo>
                  <a:lnTo>
                    <a:pt x="3600" y="6823"/>
                  </a:lnTo>
                  <a:lnTo>
                    <a:pt x="3636" y="7187"/>
                  </a:lnTo>
                  <a:lnTo>
                    <a:pt x="3748" y="7239"/>
                  </a:lnTo>
                  <a:lnTo>
                    <a:pt x="3825" y="7347"/>
                  </a:lnTo>
                  <a:lnTo>
                    <a:pt x="3825" y="7604"/>
                  </a:lnTo>
                  <a:lnTo>
                    <a:pt x="3887" y="7855"/>
                  </a:lnTo>
                  <a:lnTo>
                    <a:pt x="3979" y="8012"/>
                  </a:lnTo>
                  <a:lnTo>
                    <a:pt x="4086" y="8093"/>
                  </a:lnTo>
                  <a:lnTo>
                    <a:pt x="4220" y="8136"/>
                  </a:lnTo>
                  <a:lnTo>
                    <a:pt x="4293" y="8263"/>
                  </a:lnTo>
                  <a:lnTo>
                    <a:pt x="4293" y="8394"/>
                  </a:lnTo>
                  <a:lnTo>
                    <a:pt x="4366" y="8540"/>
                  </a:lnTo>
                  <a:lnTo>
                    <a:pt x="4383" y="8629"/>
                  </a:lnTo>
                  <a:lnTo>
                    <a:pt x="4299" y="8664"/>
                  </a:lnTo>
                  <a:lnTo>
                    <a:pt x="4172" y="8604"/>
                  </a:lnTo>
                  <a:lnTo>
                    <a:pt x="4026" y="8653"/>
                  </a:lnTo>
                  <a:lnTo>
                    <a:pt x="3937" y="8795"/>
                  </a:lnTo>
                  <a:lnTo>
                    <a:pt x="3868" y="9042"/>
                  </a:lnTo>
                  <a:lnTo>
                    <a:pt x="4014" y="9200"/>
                  </a:lnTo>
                  <a:lnTo>
                    <a:pt x="4153" y="9272"/>
                  </a:lnTo>
                  <a:lnTo>
                    <a:pt x="4317" y="9447"/>
                  </a:lnTo>
                  <a:lnTo>
                    <a:pt x="4379" y="9595"/>
                  </a:lnTo>
                  <a:lnTo>
                    <a:pt x="4500" y="9504"/>
                  </a:lnTo>
                  <a:lnTo>
                    <a:pt x="4590" y="9545"/>
                  </a:lnTo>
                  <a:lnTo>
                    <a:pt x="4620" y="9647"/>
                  </a:lnTo>
                  <a:lnTo>
                    <a:pt x="4729" y="9807"/>
                  </a:lnTo>
                  <a:lnTo>
                    <a:pt x="4703" y="9934"/>
                  </a:lnTo>
                  <a:lnTo>
                    <a:pt x="4589" y="10028"/>
                  </a:lnTo>
                  <a:lnTo>
                    <a:pt x="4485" y="9905"/>
                  </a:lnTo>
                  <a:lnTo>
                    <a:pt x="4398" y="9948"/>
                  </a:lnTo>
                  <a:lnTo>
                    <a:pt x="4460" y="10099"/>
                  </a:lnTo>
                  <a:lnTo>
                    <a:pt x="4558" y="10237"/>
                  </a:lnTo>
                  <a:lnTo>
                    <a:pt x="4639" y="10407"/>
                  </a:lnTo>
                  <a:lnTo>
                    <a:pt x="4716" y="10732"/>
                  </a:lnTo>
                  <a:lnTo>
                    <a:pt x="4705" y="10997"/>
                  </a:lnTo>
                  <a:lnTo>
                    <a:pt x="4587" y="11154"/>
                  </a:lnTo>
                  <a:lnTo>
                    <a:pt x="4430" y="11160"/>
                  </a:lnTo>
                  <a:lnTo>
                    <a:pt x="4375" y="11281"/>
                  </a:lnTo>
                  <a:lnTo>
                    <a:pt x="4289" y="11156"/>
                  </a:lnTo>
                  <a:cubicBezTo>
                    <a:pt x="4252" y="11136"/>
                    <a:pt x="4216" y="11114"/>
                    <a:pt x="4180" y="11088"/>
                  </a:cubicBezTo>
                  <a:cubicBezTo>
                    <a:pt x="4134" y="11055"/>
                    <a:pt x="4089" y="11017"/>
                    <a:pt x="4044" y="10979"/>
                  </a:cubicBezTo>
                  <a:cubicBezTo>
                    <a:pt x="3984" y="10930"/>
                    <a:pt x="3923" y="10882"/>
                    <a:pt x="3862" y="10835"/>
                  </a:cubicBezTo>
                  <a:lnTo>
                    <a:pt x="3803" y="10661"/>
                  </a:lnTo>
                  <a:lnTo>
                    <a:pt x="3784" y="10495"/>
                  </a:lnTo>
                  <a:lnTo>
                    <a:pt x="3841" y="10339"/>
                  </a:lnTo>
                  <a:lnTo>
                    <a:pt x="3888" y="10223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45" name="í$1îḋe">
              <a:extLst>
                <a:ext uri="{FF2B5EF4-FFF2-40B4-BE49-F238E27FC236}">
                  <a16:creationId xmlns:a16="http://schemas.microsoft.com/office/drawing/2014/main" id="{7F6DFB87-1172-49E9-A24F-5DED34EC9366}"/>
                </a:ext>
              </a:extLst>
            </p:cNvPr>
            <p:cNvSpPr/>
            <p:nvPr/>
          </p:nvSpPr>
          <p:spPr>
            <a:xfrm>
              <a:off x="7558388" y="1310558"/>
              <a:ext cx="328933" cy="89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778" y="6595"/>
                  </a:moveTo>
                  <a:lnTo>
                    <a:pt x="10446" y="7621"/>
                  </a:lnTo>
                  <a:lnTo>
                    <a:pt x="11913" y="8186"/>
                  </a:lnTo>
                  <a:lnTo>
                    <a:pt x="12620" y="11749"/>
                  </a:lnTo>
                  <a:lnTo>
                    <a:pt x="14481" y="12643"/>
                  </a:lnTo>
                  <a:lnTo>
                    <a:pt x="16772" y="11668"/>
                  </a:lnTo>
                  <a:lnTo>
                    <a:pt x="18486" y="11668"/>
                  </a:lnTo>
                  <a:lnTo>
                    <a:pt x="20801" y="12156"/>
                  </a:lnTo>
                  <a:lnTo>
                    <a:pt x="21600" y="13283"/>
                  </a:lnTo>
                  <a:lnTo>
                    <a:pt x="19933" y="15944"/>
                  </a:lnTo>
                  <a:lnTo>
                    <a:pt x="17089" y="15944"/>
                  </a:lnTo>
                  <a:lnTo>
                    <a:pt x="16332" y="19345"/>
                  </a:lnTo>
                  <a:lnTo>
                    <a:pt x="16001" y="21600"/>
                  </a:lnTo>
                  <a:lnTo>
                    <a:pt x="14718" y="20625"/>
                  </a:lnTo>
                  <a:lnTo>
                    <a:pt x="14985" y="16005"/>
                  </a:lnTo>
                  <a:lnTo>
                    <a:pt x="13115" y="14553"/>
                  </a:lnTo>
                  <a:lnTo>
                    <a:pt x="9998" y="14309"/>
                  </a:lnTo>
                  <a:lnTo>
                    <a:pt x="8554" y="13334"/>
                  </a:lnTo>
                  <a:lnTo>
                    <a:pt x="6375" y="9273"/>
                  </a:lnTo>
                  <a:lnTo>
                    <a:pt x="4455" y="10004"/>
                  </a:lnTo>
                  <a:lnTo>
                    <a:pt x="647" y="10490"/>
                  </a:lnTo>
                  <a:lnTo>
                    <a:pt x="0" y="7648"/>
                  </a:lnTo>
                  <a:lnTo>
                    <a:pt x="1373" y="1494"/>
                  </a:lnTo>
                  <a:lnTo>
                    <a:pt x="2843" y="0"/>
                  </a:lnTo>
                  <a:lnTo>
                    <a:pt x="5108" y="1491"/>
                  </a:lnTo>
                  <a:lnTo>
                    <a:pt x="5617" y="3189"/>
                  </a:lnTo>
                  <a:lnTo>
                    <a:pt x="6572" y="5128"/>
                  </a:lnTo>
                  <a:lnTo>
                    <a:pt x="7778" y="6595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46" name="îSľïďé">
              <a:extLst>
                <a:ext uri="{FF2B5EF4-FFF2-40B4-BE49-F238E27FC236}">
                  <a16:creationId xmlns:a16="http://schemas.microsoft.com/office/drawing/2014/main" id="{BBFD61CC-BED9-45AC-9F82-DB7CD5DB5ED2}"/>
                </a:ext>
              </a:extLst>
            </p:cNvPr>
            <p:cNvSpPr/>
            <p:nvPr/>
          </p:nvSpPr>
          <p:spPr>
            <a:xfrm>
              <a:off x="9628653" y="2148074"/>
              <a:ext cx="217835" cy="255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8" y="306"/>
                  </a:moveTo>
                  <a:lnTo>
                    <a:pt x="2649" y="0"/>
                  </a:lnTo>
                  <a:lnTo>
                    <a:pt x="4359" y="1473"/>
                  </a:lnTo>
                  <a:lnTo>
                    <a:pt x="4763" y="2920"/>
                  </a:lnTo>
                  <a:lnTo>
                    <a:pt x="5532" y="4452"/>
                  </a:lnTo>
                  <a:lnTo>
                    <a:pt x="7347" y="6386"/>
                  </a:lnTo>
                  <a:lnTo>
                    <a:pt x="9263" y="7065"/>
                  </a:lnTo>
                  <a:lnTo>
                    <a:pt x="12200" y="8654"/>
                  </a:lnTo>
                  <a:lnTo>
                    <a:pt x="15159" y="10100"/>
                  </a:lnTo>
                  <a:lnTo>
                    <a:pt x="16566" y="11032"/>
                  </a:lnTo>
                  <a:lnTo>
                    <a:pt x="17268" y="12134"/>
                  </a:lnTo>
                  <a:lnTo>
                    <a:pt x="17470" y="13346"/>
                  </a:lnTo>
                  <a:lnTo>
                    <a:pt x="16028" y="13005"/>
                  </a:lnTo>
                  <a:lnTo>
                    <a:pt x="14423" y="13403"/>
                  </a:lnTo>
                  <a:lnTo>
                    <a:pt x="14629" y="14594"/>
                  </a:lnTo>
                  <a:lnTo>
                    <a:pt x="16612" y="15959"/>
                  </a:lnTo>
                  <a:lnTo>
                    <a:pt x="18226" y="17825"/>
                  </a:lnTo>
                  <a:lnTo>
                    <a:pt x="20991" y="20121"/>
                  </a:lnTo>
                  <a:lnTo>
                    <a:pt x="21600" y="21600"/>
                  </a:lnTo>
                  <a:lnTo>
                    <a:pt x="18856" y="21600"/>
                  </a:lnTo>
                  <a:lnTo>
                    <a:pt x="16692" y="20075"/>
                  </a:lnTo>
                  <a:cubicBezTo>
                    <a:pt x="16027" y="19637"/>
                    <a:pt x="15479" y="19086"/>
                    <a:pt x="15082" y="18458"/>
                  </a:cubicBezTo>
                  <a:cubicBezTo>
                    <a:pt x="14796" y="18005"/>
                    <a:pt x="14594" y="17518"/>
                    <a:pt x="14481" y="17014"/>
                  </a:cubicBezTo>
                  <a:lnTo>
                    <a:pt x="13271" y="15138"/>
                  </a:lnTo>
                  <a:lnTo>
                    <a:pt x="12262" y="13005"/>
                  </a:lnTo>
                  <a:lnTo>
                    <a:pt x="10884" y="11071"/>
                  </a:lnTo>
                  <a:lnTo>
                    <a:pt x="9077" y="9201"/>
                  </a:lnTo>
                  <a:lnTo>
                    <a:pt x="7270" y="7413"/>
                  </a:lnTo>
                  <a:lnTo>
                    <a:pt x="5169" y="6059"/>
                  </a:lnTo>
                  <a:lnTo>
                    <a:pt x="4097" y="4751"/>
                  </a:lnTo>
                  <a:lnTo>
                    <a:pt x="2685" y="3332"/>
                  </a:lnTo>
                  <a:lnTo>
                    <a:pt x="0" y="1690"/>
                  </a:lnTo>
                  <a:lnTo>
                    <a:pt x="918" y="306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47" name="î$ḻiḍé">
              <a:extLst>
                <a:ext uri="{FF2B5EF4-FFF2-40B4-BE49-F238E27FC236}">
                  <a16:creationId xmlns:a16="http://schemas.microsoft.com/office/drawing/2014/main" id="{7DD67A1C-16A9-4BF1-A71E-5F30763C127B}"/>
                </a:ext>
              </a:extLst>
            </p:cNvPr>
            <p:cNvSpPr/>
            <p:nvPr/>
          </p:nvSpPr>
          <p:spPr>
            <a:xfrm>
              <a:off x="9834882" y="2436351"/>
              <a:ext cx="152671" cy="145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6" y="0"/>
                  </a:moveTo>
                  <a:lnTo>
                    <a:pt x="3327" y="2686"/>
                  </a:lnTo>
                  <a:lnTo>
                    <a:pt x="5129" y="3465"/>
                  </a:lnTo>
                  <a:lnTo>
                    <a:pt x="5987" y="5412"/>
                  </a:lnTo>
                  <a:lnTo>
                    <a:pt x="8960" y="8066"/>
                  </a:lnTo>
                  <a:lnTo>
                    <a:pt x="13176" y="8066"/>
                  </a:lnTo>
                  <a:lnTo>
                    <a:pt x="16240" y="8060"/>
                  </a:lnTo>
                  <a:lnTo>
                    <a:pt x="20071" y="9506"/>
                  </a:lnTo>
                  <a:lnTo>
                    <a:pt x="21600" y="11754"/>
                  </a:lnTo>
                  <a:lnTo>
                    <a:pt x="18242" y="13299"/>
                  </a:lnTo>
                  <a:lnTo>
                    <a:pt x="16138" y="13894"/>
                  </a:lnTo>
                  <a:lnTo>
                    <a:pt x="16857" y="17337"/>
                  </a:lnTo>
                  <a:lnTo>
                    <a:pt x="14039" y="17181"/>
                  </a:lnTo>
                  <a:lnTo>
                    <a:pt x="12762" y="16136"/>
                  </a:lnTo>
                  <a:cubicBezTo>
                    <a:pt x="11828" y="15985"/>
                    <a:pt x="10901" y="15786"/>
                    <a:pt x="9986" y="15541"/>
                  </a:cubicBezTo>
                  <a:cubicBezTo>
                    <a:pt x="9104" y="15304"/>
                    <a:pt x="8234" y="15024"/>
                    <a:pt x="7377" y="14702"/>
                  </a:cubicBezTo>
                  <a:lnTo>
                    <a:pt x="5842" y="15002"/>
                  </a:lnTo>
                  <a:lnTo>
                    <a:pt x="5992" y="19096"/>
                  </a:lnTo>
                  <a:lnTo>
                    <a:pt x="4895" y="21600"/>
                  </a:lnTo>
                  <a:lnTo>
                    <a:pt x="2646" y="18495"/>
                  </a:lnTo>
                  <a:lnTo>
                    <a:pt x="2215" y="16698"/>
                  </a:lnTo>
                  <a:lnTo>
                    <a:pt x="499" y="14902"/>
                  </a:lnTo>
                  <a:lnTo>
                    <a:pt x="34" y="12773"/>
                  </a:lnTo>
                  <a:cubicBezTo>
                    <a:pt x="789" y="12296"/>
                    <a:pt x="1459" y="11687"/>
                    <a:pt x="2015" y="10971"/>
                  </a:cubicBezTo>
                  <a:cubicBezTo>
                    <a:pt x="2581" y="10241"/>
                    <a:pt x="3020" y="9412"/>
                    <a:pt x="3310" y="8523"/>
                  </a:cubicBezTo>
                  <a:lnTo>
                    <a:pt x="1535" y="5374"/>
                  </a:lnTo>
                  <a:lnTo>
                    <a:pt x="0" y="3428"/>
                  </a:lnTo>
                  <a:lnTo>
                    <a:pt x="1216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48" name="îṥlïďe">
              <a:extLst>
                <a:ext uri="{FF2B5EF4-FFF2-40B4-BE49-F238E27FC236}">
                  <a16:creationId xmlns:a16="http://schemas.microsoft.com/office/drawing/2014/main" id="{5008A10D-9F21-4363-B984-31E0BE7D26F5}"/>
                </a:ext>
              </a:extLst>
            </p:cNvPr>
            <p:cNvSpPr/>
            <p:nvPr/>
          </p:nvSpPr>
          <p:spPr>
            <a:xfrm>
              <a:off x="9716338" y="2591817"/>
              <a:ext cx="274646" cy="265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31" y="0"/>
                  </a:moveTo>
                  <a:lnTo>
                    <a:pt x="16152" y="752"/>
                  </a:lnTo>
                  <a:lnTo>
                    <a:pt x="17169" y="1568"/>
                  </a:lnTo>
                  <a:lnTo>
                    <a:pt x="18839" y="1893"/>
                  </a:lnTo>
                  <a:lnTo>
                    <a:pt x="18839" y="3442"/>
                  </a:lnTo>
                  <a:lnTo>
                    <a:pt x="19262" y="4642"/>
                  </a:lnTo>
                  <a:lnTo>
                    <a:pt x="19979" y="5617"/>
                  </a:lnTo>
                  <a:lnTo>
                    <a:pt x="19182" y="6899"/>
                  </a:lnTo>
                  <a:lnTo>
                    <a:pt x="19182" y="8099"/>
                  </a:lnTo>
                  <a:lnTo>
                    <a:pt x="19662" y="9375"/>
                  </a:lnTo>
                  <a:lnTo>
                    <a:pt x="20216" y="10435"/>
                  </a:lnTo>
                  <a:lnTo>
                    <a:pt x="20594" y="11892"/>
                  </a:lnTo>
                  <a:lnTo>
                    <a:pt x="21520" y="13554"/>
                  </a:lnTo>
                  <a:lnTo>
                    <a:pt x="21600" y="15848"/>
                  </a:lnTo>
                  <a:lnTo>
                    <a:pt x="20167" y="17076"/>
                  </a:lnTo>
                  <a:lnTo>
                    <a:pt x="18837" y="17726"/>
                  </a:lnTo>
                  <a:lnTo>
                    <a:pt x="16684" y="18109"/>
                  </a:lnTo>
                  <a:lnTo>
                    <a:pt x="15274" y="18188"/>
                  </a:lnTo>
                  <a:lnTo>
                    <a:pt x="13867" y="18430"/>
                  </a:lnTo>
                  <a:lnTo>
                    <a:pt x="13462" y="19798"/>
                  </a:lnTo>
                  <a:lnTo>
                    <a:pt x="13164" y="20810"/>
                  </a:lnTo>
                  <a:lnTo>
                    <a:pt x="12474" y="21600"/>
                  </a:lnTo>
                  <a:lnTo>
                    <a:pt x="11162" y="19907"/>
                  </a:lnTo>
                  <a:lnTo>
                    <a:pt x="10416" y="19251"/>
                  </a:lnTo>
                  <a:lnTo>
                    <a:pt x="7383" y="19114"/>
                  </a:lnTo>
                  <a:lnTo>
                    <a:pt x="4329" y="19388"/>
                  </a:lnTo>
                  <a:lnTo>
                    <a:pt x="1907" y="20174"/>
                  </a:lnTo>
                  <a:lnTo>
                    <a:pt x="0" y="18923"/>
                  </a:lnTo>
                  <a:lnTo>
                    <a:pt x="1177" y="17804"/>
                  </a:lnTo>
                  <a:lnTo>
                    <a:pt x="2674" y="17668"/>
                  </a:lnTo>
                  <a:lnTo>
                    <a:pt x="3680" y="16334"/>
                  </a:lnTo>
                  <a:lnTo>
                    <a:pt x="4960" y="15541"/>
                  </a:lnTo>
                  <a:lnTo>
                    <a:pt x="6637" y="16033"/>
                  </a:lnTo>
                  <a:lnTo>
                    <a:pt x="8203" y="16279"/>
                  </a:lnTo>
                  <a:lnTo>
                    <a:pt x="9693" y="15161"/>
                  </a:lnTo>
                  <a:lnTo>
                    <a:pt x="10727" y="14180"/>
                  </a:lnTo>
                  <a:lnTo>
                    <a:pt x="13446" y="12244"/>
                  </a:lnTo>
                  <a:lnTo>
                    <a:pt x="14243" y="11348"/>
                  </a:lnTo>
                  <a:lnTo>
                    <a:pt x="16242" y="10719"/>
                  </a:lnTo>
                  <a:lnTo>
                    <a:pt x="16482" y="9003"/>
                  </a:lnTo>
                  <a:lnTo>
                    <a:pt x="16482" y="7470"/>
                  </a:lnTo>
                  <a:lnTo>
                    <a:pt x="14963" y="5446"/>
                  </a:lnTo>
                  <a:lnTo>
                    <a:pt x="14030" y="3313"/>
                  </a:lnTo>
                  <a:lnTo>
                    <a:pt x="13976" y="2082"/>
                  </a:lnTo>
                  <a:lnTo>
                    <a:pt x="13500" y="1100"/>
                  </a:lnTo>
                  <a:lnTo>
                    <a:pt x="14831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49" name="ïšļïḑê">
              <a:extLst>
                <a:ext uri="{FF2B5EF4-FFF2-40B4-BE49-F238E27FC236}">
                  <a16:creationId xmlns:a16="http://schemas.microsoft.com/office/drawing/2014/main" id="{688D2AAF-9E6D-418F-9D77-C68AAF5B47FC}"/>
                </a:ext>
              </a:extLst>
            </p:cNvPr>
            <p:cNvSpPr/>
            <p:nvPr/>
          </p:nvSpPr>
          <p:spPr>
            <a:xfrm>
              <a:off x="9773896" y="2850018"/>
              <a:ext cx="47636" cy="42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30" y="2820"/>
                  </a:moveTo>
                  <a:lnTo>
                    <a:pt x="3175" y="0"/>
                  </a:lnTo>
                  <a:lnTo>
                    <a:pt x="0" y="4621"/>
                  </a:lnTo>
                  <a:lnTo>
                    <a:pt x="4230" y="10217"/>
                  </a:lnTo>
                  <a:lnTo>
                    <a:pt x="4401" y="19722"/>
                  </a:lnTo>
                  <a:lnTo>
                    <a:pt x="14203" y="21600"/>
                  </a:lnTo>
                  <a:lnTo>
                    <a:pt x="18813" y="14767"/>
                  </a:lnTo>
                  <a:lnTo>
                    <a:pt x="21600" y="929"/>
                  </a:lnTo>
                  <a:lnTo>
                    <a:pt x="15130" y="282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50" name="iślîdé">
              <a:extLst>
                <a:ext uri="{FF2B5EF4-FFF2-40B4-BE49-F238E27FC236}">
                  <a16:creationId xmlns:a16="http://schemas.microsoft.com/office/drawing/2014/main" id="{E94A571D-1AF7-436D-93A0-39F83D398788}"/>
                </a:ext>
              </a:extLst>
            </p:cNvPr>
            <p:cNvSpPr/>
            <p:nvPr/>
          </p:nvSpPr>
          <p:spPr>
            <a:xfrm>
              <a:off x="9703522" y="2858648"/>
              <a:ext cx="58652" cy="83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179" y="0"/>
                  </a:moveTo>
                  <a:lnTo>
                    <a:pt x="10237" y="2528"/>
                  </a:lnTo>
                  <a:lnTo>
                    <a:pt x="16136" y="4696"/>
                  </a:lnTo>
                  <a:lnTo>
                    <a:pt x="19977" y="6514"/>
                  </a:lnTo>
                  <a:lnTo>
                    <a:pt x="19602" y="11221"/>
                  </a:lnTo>
                  <a:lnTo>
                    <a:pt x="20976" y="14878"/>
                  </a:lnTo>
                  <a:lnTo>
                    <a:pt x="21600" y="19246"/>
                  </a:lnTo>
                  <a:lnTo>
                    <a:pt x="18618" y="21600"/>
                  </a:lnTo>
                  <a:lnTo>
                    <a:pt x="11299" y="20100"/>
                  </a:lnTo>
                  <a:lnTo>
                    <a:pt x="11672" y="15196"/>
                  </a:lnTo>
                  <a:lnTo>
                    <a:pt x="4821" y="10992"/>
                  </a:lnTo>
                  <a:lnTo>
                    <a:pt x="1366" y="8562"/>
                  </a:lnTo>
                  <a:lnTo>
                    <a:pt x="0" y="4533"/>
                  </a:lnTo>
                  <a:lnTo>
                    <a:pt x="5179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51" name="í$ḻïdê">
              <a:extLst>
                <a:ext uri="{FF2B5EF4-FFF2-40B4-BE49-F238E27FC236}">
                  <a16:creationId xmlns:a16="http://schemas.microsoft.com/office/drawing/2014/main" id="{6DE82246-29F9-4542-8537-A7DACBA9CA74}"/>
                </a:ext>
              </a:extLst>
            </p:cNvPr>
            <p:cNvSpPr/>
            <p:nvPr/>
          </p:nvSpPr>
          <p:spPr>
            <a:xfrm>
              <a:off x="9478424" y="3163043"/>
              <a:ext cx="55804" cy="107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600" extrusionOk="0">
                  <a:moveTo>
                    <a:pt x="10688" y="0"/>
                  </a:moveTo>
                  <a:lnTo>
                    <a:pt x="7165" y="3027"/>
                  </a:lnTo>
                  <a:lnTo>
                    <a:pt x="5618" y="8797"/>
                  </a:lnTo>
                  <a:lnTo>
                    <a:pt x="0" y="12556"/>
                  </a:lnTo>
                  <a:lnTo>
                    <a:pt x="2313" y="15996"/>
                  </a:lnTo>
                  <a:lnTo>
                    <a:pt x="6119" y="18152"/>
                  </a:lnTo>
                  <a:lnTo>
                    <a:pt x="12017" y="21600"/>
                  </a:lnTo>
                  <a:lnTo>
                    <a:pt x="18421" y="20856"/>
                  </a:lnTo>
                  <a:lnTo>
                    <a:pt x="19994" y="15920"/>
                  </a:lnTo>
                  <a:lnTo>
                    <a:pt x="19601" y="12480"/>
                  </a:lnTo>
                  <a:cubicBezTo>
                    <a:pt x="20082" y="11316"/>
                    <a:pt x="20475" y="10143"/>
                    <a:pt x="20780" y="8963"/>
                  </a:cubicBezTo>
                  <a:cubicBezTo>
                    <a:pt x="21337" y="6812"/>
                    <a:pt x="21600" y="4643"/>
                    <a:pt x="21567" y="2472"/>
                  </a:cubicBezTo>
                  <a:lnTo>
                    <a:pt x="10688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52" name="îšḷïḋè">
              <a:extLst>
                <a:ext uri="{FF2B5EF4-FFF2-40B4-BE49-F238E27FC236}">
                  <a16:creationId xmlns:a16="http://schemas.microsoft.com/office/drawing/2014/main" id="{71AF3824-589E-431F-B417-67B3F0527A88}"/>
                </a:ext>
              </a:extLst>
            </p:cNvPr>
            <p:cNvSpPr/>
            <p:nvPr/>
          </p:nvSpPr>
          <p:spPr>
            <a:xfrm>
              <a:off x="9135285" y="3359667"/>
              <a:ext cx="61216" cy="64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37" y="806"/>
                  </a:moveTo>
                  <a:lnTo>
                    <a:pt x="13014" y="0"/>
                  </a:lnTo>
                  <a:lnTo>
                    <a:pt x="4311" y="2387"/>
                  </a:lnTo>
                  <a:lnTo>
                    <a:pt x="1595" y="5661"/>
                  </a:lnTo>
                  <a:lnTo>
                    <a:pt x="0" y="10054"/>
                  </a:lnTo>
                  <a:lnTo>
                    <a:pt x="1800" y="15494"/>
                  </a:lnTo>
                  <a:lnTo>
                    <a:pt x="5016" y="21600"/>
                  </a:lnTo>
                  <a:lnTo>
                    <a:pt x="11327" y="20806"/>
                  </a:lnTo>
                  <a:lnTo>
                    <a:pt x="13480" y="14360"/>
                  </a:lnTo>
                  <a:lnTo>
                    <a:pt x="21600" y="6554"/>
                  </a:lnTo>
                  <a:lnTo>
                    <a:pt x="20237" y="806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53" name="îsḻíḍé">
              <a:extLst>
                <a:ext uri="{FF2B5EF4-FFF2-40B4-BE49-F238E27FC236}">
                  <a16:creationId xmlns:a16="http://schemas.microsoft.com/office/drawing/2014/main" id="{6A42BB70-863D-4876-8668-23D99333068E}"/>
                </a:ext>
              </a:extLst>
            </p:cNvPr>
            <p:cNvSpPr/>
            <p:nvPr/>
          </p:nvSpPr>
          <p:spPr>
            <a:xfrm>
              <a:off x="9517257" y="3403769"/>
              <a:ext cx="158867" cy="207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05" y="214"/>
                  </a:moveTo>
                  <a:lnTo>
                    <a:pt x="2995" y="0"/>
                  </a:lnTo>
                  <a:lnTo>
                    <a:pt x="2584" y="2552"/>
                  </a:lnTo>
                  <a:lnTo>
                    <a:pt x="3044" y="4581"/>
                  </a:lnTo>
                  <a:lnTo>
                    <a:pt x="2030" y="7340"/>
                  </a:lnTo>
                  <a:lnTo>
                    <a:pt x="0" y="9509"/>
                  </a:lnTo>
                  <a:cubicBezTo>
                    <a:pt x="160" y="10395"/>
                    <a:pt x="581" y="11243"/>
                    <a:pt x="1232" y="11988"/>
                  </a:cubicBezTo>
                  <a:cubicBezTo>
                    <a:pt x="2023" y="12895"/>
                    <a:pt x="3124" y="13621"/>
                    <a:pt x="4418" y="14087"/>
                  </a:cubicBezTo>
                  <a:lnTo>
                    <a:pt x="5236" y="15133"/>
                  </a:lnTo>
                  <a:lnTo>
                    <a:pt x="7310" y="17966"/>
                  </a:lnTo>
                  <a:lnTo>
                    <a:pt x="8555" y="18981"/>
                  </a:lnTo>
                  <a:lnTo>
                    <a:pt x="11367" y="20065"/>
                  </a:lnTo>
                  <a:lnTo>
                    <a:pt x="14409" y="20170"/>
                  </a:lnTo>
                  <a:lnTo>
                    <a:pt x="16201" y="20275"/>
                  </a:lnTo>
                  <a:lnTo>
                    <a:pt x="18690" y="21010"/>
                  </a:lnTo>
                  <a:lnTo>
                    <a:pt x="21410" y="21600"/>
                  </a:lnTo>
                  <a:lnTo>
                    <a:pt x="21600" y="19654"/>
                  </a:lnTo>
                  <a:lnTo>
                    <a:pt x="20730" y="18749"/>
                  </a:lnTo>
                  <a:lnTo>
                    <a:pt x="19543" y="17743"/>
                  </a:lnTo>
                  <a:lnTo>
                    <a:pt x="15953" y="18233"/>
                  </a:lnTo>
                  <a:cubicBezTo>
                    <a:pt x="15448" y="18445"/>
                    <a:pt x="14862" y="18519"/>
                    <a:pt x="14294" y="18443"/>
                  </a:cubicBezTo>
                  <a:cubicBezTo>
                    <a:pt x="13070" y="18278"/>
                    <a:pt x="12157" y="17495"/>
                    <a:pt x="12093" y="16553"/>
                  </a:cubicBezTo>
                  <a:lnTo>
                    <a:pt x="9471" y="15298"/>
                  </a:lnTo>
                  <a:lnTo>
                    <a:pt x="8693" y="14218"/>
                  </a:lnTo>
                  <a:lnTo>
                    <a:pt x="8601" y="12924"/>
                  </a:lnTo>
                  <a:cubicBezTo>
                    <a:pt x="9108" y="12238"/>
                    <a:pt x="9615" y="11551"/>
                    <a:pt x="10122" y="10864"/>
                  </a:cubicBezTo>
                  <a:cubicBezTo>
                    <a:pt x="10531" y="10309"/>
                    <a:pt x="10940" y="9754"/>
                    <a:pt x="11349" y="9198"/>
                  </a:cubicBezTo>
                  <a:lnTo>
                    <a:pt x="11759" y="7593"/>
                  </a:lnTo>
                  <a:lnTo>
                    <a:pt x="9915" y="5459"/>
                  </a:lnTo>
                  <a:lnTo>
                    <a:pt x="8117" y="3260"/>
                  </a:lnTo>
                  <a:lnTo>
                    <a:pt x="6205" y="214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54" name="ïṡliḓè">
              <a:extLst>
                <a:ext uri="{FF2B5EF4-FFF2-40B4-BE49-F238E27FC236}">
                  <a16:creationId xmlns:a16="http://schemas.microsoft.com/office/drawing/2014/main" id="{613276A2-609B-4C05-8E86-63F6FA7483CF}"/>
                </a:ext>
              </a:extLst>
            </p:cNvPr>
            <p:cNvSpPr/>
            <p:nvPr/>
          </p:nvSpPr>
          <p:spPr>
            <a:xfrm>
              <a:off x="9453604" y="3685864"/>
              <a:ext cx="89307" cy="96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5" h="19908" extrusionOk="0">
                  <a:moveTo>
                    <a:pt x="17580" y="0"/>
                  </a:moveTo>
                  <a:lnTo>
                    <a:pt x="14738" y="1728"/>
                  </a:lnTo>
                  <a:lnTo>
                    <a:pt x="10679" y="5098"/>
                  </a:lnTo>
                  <a:lnTo>
                    <a:pt x="8216" y="7569"/>
                  </a:lnTo>
                  <a:lnTo>
                    <a:pt x="8222" y="12060"/>
                  </a:lnTo>
                  <a:lnTo>
                    <a:pt x="5046" y="14125"/>
                  </a:lnTo>
                  <a:cubicBezTo>
                    <a:pt x="3326" y="12967"/>
                    <a:pt x="832" y="13677"/>
                    <a:pt x="191" y="15507"/>
                  </a:cubicBezTo>
                  <a:cubicBezTo>
                    <a:pt x="-1095" y="19179"/>
                    <a:pt x="4427" y="21600"/>
                    <a:pt x="6929" y="18462"/>
                  </a:cubicBezTo>
                  <a:lnTo>
                    <a:pt x="10638" y="16258"/>
                  </a:lnTo>
                  <a:lnTo>
                    <a:pt x="12739" y="13426"/>
                  </a:lnTo>
                  <a:lnTo>
                    <a:pt x="14530" y="11490"/>
                  </a:lnTo>
                  <a:lnTo>
                    <a:pt x="18733" y="6592"/>
                  </a:lnTo>
                  <a:lnTo>
                    <a:pt x="20505" y="1980"/>
                  </a:lnTo>
                  <a:lnTo>
                    <a:pt x="17580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55" name="îṣľîḑé">
              <a:extLst>
                <a:ext uri="{FF2B5EF4-FFF2-40B4-BE49-F238E27FC236}">
                  <a16:creationId xmlns:a16="http://schemas.microsoft.com/office/drawing/2014/main" id="{4E26E3C6-73E5-4F2F-8355-FB655F912F4C}"/>
                </a:ext>
              </a:extLst>
            </p:cNvPr>
            <p:cNvSpPr/>
            <p:nvPr/>
          </p:nvSpPr>
          <p:spPr>
            <a:xfrm>
              <a:off x="9553899" y="3604386"/>
              <a:ext cx="41967" cy="41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24" y="0"/>
                  </a:moveTo>
                  <a:lnTo>
                    <a:pt x="0" y="3997"/>
                  </a:lnTo>
                  <a:lnTo>
                    <a:pt x="7260" y="15507"/>
                  </a:lnTo>
                  <a:lnTo>
                    <a:pt x="11327" y="21600"/>
                  </a:lnTo>
                  <a:lnTo>
                    <a:pt x="21600" y="21076"/>
                  </a:lnTo>
                  <a:lnTo>
                    <a:pt x="15668" y="7101"/>
                  </a:lnTo>
                  <a:lnTo>
                    <a:pt x="5824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56" name="îSlíḓe">
              <a:extLst>
                <a:ext uri="{FF2B5EF4-FFF2-40B4-BE49-F238E27FC236}">
                  <a16:creationId xmlns:a16="http://schemas.microsoft.com/office/drawing/2014/main" id="{0F3E55E9-599D-458F-A9FA-DAD4419BAD9A}"/>
                </a:ext>
              </a:extLst>
            </p:cNvPr>
            <p:cNvSpPr/>
            <p:nvPr/>
          </p:nvSpPr>
          <p:spPr>
            <a:xfrm>
              <a:off x="9690104" y="3635830"/>
              <a:ext cx="70568" cy="49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12" y="90"/>
                  </a:moveTo>
                  <a:lnTo>
                    <a:pt x="0" y="1424"/>
                  </a:lnTo>
                  <a:lnTo>
                    <a:pt x="3236" y="8466"/>
                  </a:lnTo>
                  <a:lnTo>
                    <a:pt x="8121" y="17785"/>
                  </a:lnTo>
                  <a:lnTo>
                    <a:pt x="13518" y="21155"/>
                  </a:lnTo>
                  <a:lnTo>
                    <a:pt x="21600" y="21600"/>
                  </a:lnTo>
                  <a:lnTo>
                    <a:pt x="17669" y="11727"/>
                  </a:lnTo>
                  <a:lnTo>
                    <a:pt x="14063" y="7299"/>
                  </a:lnTo>
                  <a:lnTo>
                    <a:pt x="10768" y="6411"/>
                  </a:lnTo>
                  <a:lnTo>
                    <a:pt x="7589" y="0"/>
                  </a:lnTo>
                  <a:lnTo>
                    <a:pt x="3112" y="9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57" name="îṣľíḋê">
              <a:extLst>
                <a:ext uri="{FF2B5EF4-FFF2-40B4-BE49-F238E27FC236}">
                  <a16:creationId xmlns:a16="http://schemas.microsoft.com/office/drawing/2014/main" id="{B63435B8-66A8-4765-B47B-EEC36802A16A}"/>
                </a:ext>
              </a:extLst>
            </p:cNvPr>
            <p:cNvSpPr/>
            <p:nvPr/>
          </p:nvSpPr>
          <p:spPr>
            <a:xfrm>
              <a:off x="9646111" y="3565738"/>
              <a:ext cx="19467" cy="253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4" y="4234"/>
                  </a:moveTo>
                  <a:lnTo>
                    <a:pt x="5083" y="0"/>
                  </a:lnTo>
                  <a:lnTo>
                    <a:pt x="0" y="11342"/>
                  </a:lnTo>
                  <a:lnTo>
                    <a:pt x="21600" y="21600"/>
                  </a:lnTo>
                  <a:lnTo>
                    <a:pt x="20404" y="4234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58" name="íšļiḍé">
              <a:extLst>
                <a:ext uri="{FF2B5EF4-FFF2-40B4-BE49-F238E27FC236}">
                  <a16:creationId xmlns:a16="http://schemas.microsoft.com/office/drawing/2014/main" id="{DE1869AC-D0C5-4EDA-8C9A-E79E31610A44}"/>
                </a:ext>
              </a:extLst>
            </p:cNvPr>
            <p:cNvSpPr/>
            <p:nvPr/>
          </p:nvSpPr>
          <p:spPr>
            <a:xfrm>
              <a:off x="9594891" y="3654803"/>
              <a:ext cx="47691" cy="48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99" y="3302"/>
                  </a:moveTo>
                  <a:cubicBezTo>
                    <a:pt x="9224" y="3989"/>
                    <a:pt x="8549" y="4676"/>
                    <a:pt x="7875" y="5363"/>
                  </a:cubicBezTo>
                  <a:cubicBezTo>
                    <a:pt x="7200" y="6049"/>
                    <a:pt x="6525" y="6736"/>
                    <a:pt x="5850" y="7423"/>
                  </a:cubicBezTo>
                  <a:lnTo>
                    <a:pt x="0" y="13749"/>
                  </a:lnTo>
                  <a:lnTo>
                    <a:pt x="5955" y="20264"/>
                  </a:lnTo>
                  <a:lnTo>
                    <a:pt x="13153" y="21600"/>
                  </a:lnTo>
                  <a:lnTo>
                    <a:pt x="16685" y="18073"/>
                  </a:lnTo>
                  <a:lnTo>
                    <a:pt x="16244" y="11856"/>
                  </a:lnTo>
                  <a:lnTo>
                    <a:pt x="21600" y="2243"/>
                  </a:lnTo>
                  <a:lnTo>
                    <a:pt x="15783" y="0"/>
                  </a:lnTo>
                  <a:lnTo>
                    <a:pt x="9899" y="3302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59" name="ïṧḷîḓé">
              <a:extLst>
                <a:ext uri="{FF2B5EF4-FFF2-40B4-BE49-F238E27FC236}">
                  <a16:creationId xmlns:a16="http://schemas.microsoft.com/office/drawing/2014/main" id="{56592121-A892-4E47-AD25-25A1CE7BBE70}"/>
                </a:ext>
              </a:extLst>
            </p:cNvPr>
            <p:cNvSpPr/>
            <p:nvPr/>
          </p:nvSpPr>
          <p:spPr>
            <a:xfrm>
              <a:off x="9632393" y="3706816"/>
              <a:ext cx="37284" cy="54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80" y="0"/>
                  </a:moveTo>
                  <a:lnTo>
                    <a:pt x="5492" y="4637"/>
                  </a:lnTo>
                  <a:lnTo>
                    <a:pt x="0" y="9562"/>
                  </a:lnTo>
                  <a:lnTo>
                    <a:pt x="532" y="14978"/>
                  </a:lnTo>
                  <a:lnTo>
                    <a:pt x="5198" y="17362"/>
                  </a:lnTo>
                  <a:lnTo>
                    <a:pt x="8142" y="21600"/>
                  </a:lnTo>
                  <a:lnTo>
                    <a:pt x="17499" y="19994"/>
                  </a:lnTo>
                  <a:lnTo>
                    <a:pt x="17499" y="13520"/>
                  </a:lnTo>
                  <a:lnTo>
                    <a:pt x="21600" y="9579"/>
                  </a:lnTo>
                  <a:lnTo>
                    <a:pt x="19856" y="4413"/>
                  </a:lnTo>
                  <a:lnTo>
                    <a:pt x="14429" y="2161"/>
                  </a:lnTo>
                  <a:lnTo>
                    <a:pt x="7580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60" name="íṡľîḍè">
              <a:extLst>
                <a:ext uri="{FF2B5EF4-FFF2-40B4-BE49-F238E27FC236}">
                  <a16:creationId xmlns:a16="http://schemas.microsoft.com/office/drawing/2014/main" id="{869FBF0B-B8B1-4BEE-B83F-D236F758F0C5}"/>
                </a:ext>
              </a:extLst>
            </p:cNvPr>
            <p:cNvSpPr/>
            <p:nvPr/>
          </p:nvSpPr>
          <p:spPr>
            <a:xfrm>
              <a:off x="9681665" y="3678031"/>
              <a:ext cx="29941" cy="51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74" y="2282"/>
                  </a:moveTo>
                  <a:lnTo>
                    <a:pt x="2301" y="0"/>
                  </a:lnTo>
                  <a:lnTo>
                    <a:pt x="0" y="4114"/>
                  </a:lnTo>
                  <a:lnTo>
                    <a:pt x="8942" y="8249"/>
                  </a:lnTo>
                  <a:lnTo>
                    <a:pt x="10410" y="16662"/>
                  </a:lnTo>
                  <a:lnTo>
                    <a:pt x="13285" y="21600"/>
                  </a:lnTo>
                  <a:lnTo>
                    <a:pt x="21600" y="19354"/>
                  </a:lnTo>
                  <a:lnTo>
                    <a:pt x="20132" y="10993"/>
                  </a:lnTo>
                  <a:lnTo>
                    <a:pt x="10374" y="2282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61" name="îsliḍe">
              <a:extLst>
                <a:ext uri="{FF2B5EF4-FFF2-40B4-BE49-F238E27FC236}">
                  <a16:creationId xmlns:a16="http://schemas.microsoft.com/office/drawing/2014/main" id="{5FE11FEF-1753-4BC5-8133-FD7A509C8EF2}"/>
                </a:ext>
              </a:extLst>
            </p:cNvPr>
            <p:cNvSpPr/>
            <p:nvPr/>
          </p:nvSpPr>
          <p:spPr>
            <a:xfrm>
              <a:off x="9628583" y="3726518"/>
              <a:ext cx="162677" cy="15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6" h="21600" extrusionOk="0">
                  <a:moveTo>
                    <a:pt x="15618" y="0"/>
                  </a:moveTo>
                  <a:lnTo>
                    <a:pt x="14068" y="137"/>
                  </a:lnTo>
                  <a:lnTo>
                    <a:pt x="13901" y="3471"/>
                  </a:lnTo>
                  <a:lnTo>
                    <a:pt x="11653" y="5499"/>
                  </a:lnTo>
                  <a:lnTo>
                    <a:pt x="9433" y="7154"/>
                  </a:lnTo>
                  <a:lnTo>
                    <a:pt x="8019" y="8935"/>
                  </a:lnTo>
                  <a:lnTo>
                    <a:pt x="6129" y="8803"/>
                  </a:lnTo>
                  <a:lnTo>
                    <a:pt x="4020" y="7291"/>
                  </a:lnTo>
                  <a:lnTo>
                    <a:pt x="1658" y="8253"/>
                  </a:lnTo>
                  <a:lnTo>
                    <a:pt x="1029" y="10864"/>
                  </a:lnTo>
                  <a:lnTo>
                    <a:pt x="0" y="12771"/>
                  </a:lnTo>
                  <a:lnTo>
                    <a:pt x="3621" y="12908"/>
                  </a:lnTo>
                  <a:lnTo>
                    <a:pt x="5425" y="10801"/>
                  </a:lnTo>
                  <a:lnTo>
                    <a:pt x="6970" y="11345"/>
                  </a:lnTo>
                  <a:lnTo>
                    <a:pt x="8696" y="13544"/>
                  </a:lnTo>
                  <a:lnTo>
                    <a:pt x="8696" y="16286"/>
                  </a:lnTo>
                  <a:lnTo>
                    <a:pt x="10584" y="19825"/>
                  </a:lnTo>
                  <a:lnTo>
                    <a:pt x="11691" y="21600"/>
                  </a:lnTo>
                  <a:lnTo>
                    <a:pt x="13329" y="20592"/>
                  </a:lnTo>
                  <a:lnTo>
                    <a:pt x="14785" y="19539"/>
                  </a:lnTo>
                  <a:lnTo>
                    <a:pt x="16955" y="20226"/>
                  </a:lnTo>
                  <a:lnTo>
                    <a:pt x="17088" y="18955"/>
                  </a:lnTo>
                  <a:lnTo>
                    <a:pt x="14658" y="17037"/>
                  </a:lnTo>
                  <a:lnTo>
                    <a:pt x="14525" y="14747"/>
                  </a:lnTo>
                  <a:lnTo>
                    <a:pt x="15986" y="13831"/>
                  </a:lnTo>
                  <a:lnTo>
                    <a:pt x="18372" y="14380"/>
                  </a:lnTo>
                  <a:lnTo>
                    <a:pt x="18632" y="17071"/>
                  </a:lnTo>
                  <a:cubicBezTo>
                    <a:pt x="19138" y="17458"/>
                    <a:pt x="19818" y="17494"/>
                    <a:pt x="20359" y="17163"/>
                  </a:cubicBezTo>
                  <a:cubicBezTo>
                    <a:pt x="21600" y="16403"/>
                    <a:pt x="21524" y="14520"/>
                    <a:pt x="20226" y="13871"/>
                  </a:cubicBezTo>
                  <a:cubicBezTo>
                    <a:pt x="19707" y="12622"/>
                    <a:pt x="19161" y="11385"/>
                    <a:pt x="18588" y="10161"/>
                  </a:cubicBezTo>
                  <a:cubicBezTo>
                    <a:pt x="18105" y="9128"/>
                    <a:pt x="17603" y="8105"/>
                    <a:pt x="17082" y="7092"/>
                  </a:cubicBezTo>
                  <a:lnTo>
                    <a:pt x="16551" y="3382"/>
                  </a:lnTo>
                  <a:lnTo>
                    <a:pt x="15618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62" name="iṡľîḓê">
              <a:extLst>
                <a:ext uri="{FF2B5EF4-FFF2-40B4-BE49-F238E27FC236}">
                  <a16:creationId xmlns:a16="http://schemas.microsoft.com/office/drawing/2014/main" id="{04A4CAB9-B7F1-46A3-9C10-A8C224A15052}"/>
                </a:ext>
              </a:extLst>
            </p:cNvPr>
            <p:cNvSpPr/>
            <p:nvPr/>
          </p:nvSpPr>
          <p:spPr>
            <a:xfrm>
              <a:off x="9187751" y="3843193"/>
              <a:ext cx="329761" cy="381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93" y="182"/>
                  </a:moveTo>
                  <a:lnTo>
                    <a:pt x="19070" y="0"/>
                  </a:lnTo>
                  <a:lnTo>
                    <a:pt x="20340" y="1335"/>
                  </a:lnTo>
                  <a:lnTo>
                    <a:pt x="21003" y="2362"/>
                  </a:lnTo>
                  <a:lnTo>
                    <a:pt x="21600" y="2990"/>
                  </a:lnTo>
                  <a:lnTo>
                    <a:pt x="21001" y="3848"/>
                  </a:lnTo>
                  <a:lnTo>
                    <a:pt x="20512" y="4459"/>
                  </a:lnTo>
                  <a:lnTo>
                    <a:pt x="19915" y="5222"/>
                  </a:lnTo>
                  <a:lnTo>
                    <a:pt x="19382" y="6290"/>
                  </a:lnTo>
                  <a:lnTo>
                    <a:pt x="19382" y="7432"/>
                  </a:lnTo>
                  <a:lnTo>
                    <a:pt x="19626" y="8233"/>
                  </a:lnTo>
                  <a:lnTo>
                    <a:pt x="20490" y="9318"/>
                  </a:lnTo>
                  <a:lnTo>
                    <a:pt x="21464" y="10423"/>
                  </a:lnTo>
                  <a:lnTo>
                    <a:pt x="21531" y="12044"/>
                  </a:lnTo>
                  <a:lnTo>
                    <a:pt x="19671" y="12598"/>
                  </a:lnTo>
                  <a:lnTo>
                    <a:pt x="19271" y="13509"/>
                  </a:lnTo>
                  <a:lnTo>
                    <a:pt x="19427" y="14768"/>
                  </a:lnTo>
                  <a:lnTo>
                    <a:pt x="18783" y="15910"/>
                  </a:lnTo>
                  <a:lnTo>
                    <a:pt x="18030" y="16900"/>
                  </a:lnTo>
                  <a:lnTo>
                    <a:pt x="16831" y="17925"/>
                  </a:lnTo>
                  <a:lnTo>
                    <a:pt x="16378" y="19125"/>
                  </a:lnTo>
                  <a:lnTo>
                    <a:pt x="15584" y="20935"/>
                  </a:lnTo>
                  <a:lnTo>
                    <a:pt x="14482" y="21600"/>
                  </a:lnTo>
                  <a:lnTo>
                    <a:pt x="13585" y="21028"/>
                  </a:lnTo>
                  <a:lnTo>
                    <a:pt x="12212" y="20589"/>
                  </a:lnTo>
                  <a:lnTo>
                    <a:pt x="11498" y="20436"/>
                  </a:lnTo>
                  <a:lnTo>
                    <a:pt x="10252" y="20665"/>
                  </a:lnTo>
                  <a:lnTo>
                    <a:pt x="9540" y="20665"/>
                  </a:lnTo>
                  <a:lnTo>
                    <a:pt x="7603" y="20436"/>
                  </a:lnTo>
                  <a:lnTo>
                    <a:pt x="6274" y="20172"/>
                  </a:lnTo>
                  <a:lnTo>
                    <a:pt x="4280" y="19885"/>
                  </a:lnTo>
                  <a:lnTo>
                    <a:pt x="3374" y="19375"/>
                  </a:lnTo>
                  <a:lnTo>
                    <a:pt x="2783" y="17734"/>
                  </a:lnTo>
                  <a:lnTo>
                    <a:pt x="1530" y="16227"/>
                  </a:lnTo>
                  <a:cubicBezTo>
                    <a:pt x="1300" y="15735"/>
                    <a:pt x="1078" y="15241"/>
                    <a:pt x="863" y="14744"/>
                  </a:cubicBezTo>
                  <a:cubicBezTo>
                    <a:pt x="560" y="14044"/>
                    <a:pt x="273" y="13340"/>
                    <a:pt x="0" y="12631"/>
                  </a:cubicBezTo>
                  <a:lnTo>
                    <a:pt x="197" y="11603"/>
                  </a:lnTo>
                  <a:lnTo>
                    <a:pt x="1259" y="10406"/>
                  </a:lnTo>
                  <a:lnTo>
                    <a:pt x="2436" y="9948"/>
                  </a:lnTo>
                  <a:lnTo>
                    <a:pt x="2902" y="10864"/>
                  </a:lnTo>
                  <a:lnTo>
                    <a:pt x="3946" y="11529"/>
                  </a:lnTo>
                  <a:lnTo>
                    <a:pt x="4323" y="10976"/>
                  </a:lnTo>
                  <a:lnTo>
                    <a:pt x="4723" y="9946"/>
                  </a:lnTo>
                  <a:lnTo>
                    <a:pt x="5431" y="9223"/>
                  </a:lnTo>
                  <a:lnTo>
                    <a:pt x="6230" y="8765"/>
                  </a:lnTo>
                  <a:lnTo>
                    <a:pt x="7338" y="8307"/>
                  </a:lnTo>
                  <a:lnTo>
                    <a:pt x="8604" y="7735"/>
                  </a:lnTo>
                  <a:lnTo>
                    <a:pt x="9378" y="7184"/>
                  </a:lnTo>
                  <a:lnTo>
                    <a:pt x="10242" y="5586"/>
                  </a:lnTo>
                  <a:lnTo>
                    <a:pt x="10927" y="5033"/>
                  </a:lnTo>
                  <a:lnTo>
                    <a:pt x="11838" y="4480"/>
                  </a:lnTo>
                  <a:lnTo>
                    <a:pt x="12570" y="4251"/>
                  </a:lnTo>
                  <a:lnTo>
                    <a:pt x="13392" y="4041"/>
                  </a:lnTo>
                  <a:lnTo>
                    <a:pt x="14386" y="3302"/>
                  </a:lnTo>
                  <a:lnTo>
                    <a:pt x="15319" y="2405"/>
                  </a:lnTo>
                  <a:lnTo>
                    <a:pt x="16229" y="1451"/>
                  </a:lnTo>
                  <a:lnTo>
                    <a:pt x="17693" y="182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63" name="iṥ1íḓê">
              <a:extLst>
                <a:ext uri="{FF2B5EF4-FFF2-40B4-BE49-F238E27FC236}">
                  <a16:creationId xmlns:a16="http://schemas.microsoft.com/office/drawing/2014/main" id="{5E045923-70EE-401F-B874-0CBECA74BEFA}"/>
                </a:ext>
              </a:extLst>
            </p:cNvPr>
            <p:cNvSpPr/>
            <p:nvPr/>
          </p:nvSpPr>
          <p:spPr>
            <a:xfrm>
              <a:off x="9518950" y="4026819"/>
              <a:ext cx="221080" cy="264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"/>
                  </a:moveTo>
                  <a:lnTo>
                    <a:pt x="19302" y="0"/>
                  </a:lnTo>
                  <a:lnTo>
                    <a:pt x="18507" y="1508"/>
                  </a:lnTo>
                  <a:lnTo>
                    <a:pt x="16888" y="2495"/>
                  </a:lnTo>
                  <a:lnTo>
                    <a:pt x="15588" y="2660"/>
                  </a:lnTo>
                  <a:lnTo>
                    <a:pt x="14223" y="1866"/>
                  </a:lnTo>
                  <a:lnTo>
                    <a:pt x="11000" y="1783"/>
                  </a:lnTo>
                  <a:lnTo>
                    <a:pt x="9523" y="1673"/>
                  </a:lnTo>
                  <a:lnTo>
                    <a:pt x="7078" y="1838"/>
                  </a:lnTo>
                  <a:lnTo>
                    <a:pt x="3910" y="2828"/>
                  </a:lnTo>
                  <a:lnTo>
                    <a:pt x="3328" y="4063"/>
                  </a:lnTo>
                  <a:lnTo>
                    <a:pt x="3249" y="6070"/>
                  </a:lnTo>
                  <a:lnTo>
                    <a:pt x="3252" y="8298"/>
                  </a:lnTo>
                  <a:lnTo>
                    <a:pt x="3450" y="9618"/>
                  </a:lnTo>
                  <a:lnTo>
                    <a:pt x="3152" y="10719"/>
                  </a:lnTo>
                  <a:lnTo>
                    <a:pt x="1267" y="12420"/>
                  </a:lnTo>
                  <a:lnTo>
                    <a:pt x="0" y="14236"/>
                  </a:lnTo>
                  <a:lnTo>
                    <a:pt x="998" y="16436"/>
                  </a:lnTo>
                  <a:lnTo>
                    <a:pt x="1891" y="17340"/>
                  </a:lnTo>
                  <a:lnTo>
                    <a:pt x="2289" y="18739"/>
                  </a:lnTo>
                  <a:lnTo>
                    <a:pt x="1593" y="20390"/>
                  </a:lnTo>
                  <a:lnTo>
                    <a:pt x="2388" y="21600"/>
                  </a:lnTo>
                  <a:lnTo>
                    <a:pt x="4442" y="21352"/>
                  </a:lnTo>
                  <a:lnTo>
                    <a:pt x="5237" y="19733"/>
                  </a:lnTo>
                  <a:lnTo>
                    <a:pt x="4342" y="17643"/>
                  </a:lnTo>
                  <a:lnTo>
                    <a:pt x="3945" y="16161"/>
                  </a:lnTo>
                  <a:cubicBezTo>
                    <a:pt x="4074" y="15650"/>
                    <a:pt x="4347" y="15172"/>
                    <a:pt x="4740" y="14765"/>
                  </a:cubicBezTo>
                  <a:cubicBezTo>
                    <a:pt x="5266" y="14220"/>
                    <a:pt x="5984" y="13826"/>
                    <a:pt x="6793" y="13637"/>
                  </a:cubicBezTo>
                  <a:lnTo>
                    <a:pt x="8040" y="13310"/>
                  </a:lnTo>
                  <a:lnTo>
                    <a:pt x="8802" y="14576"/>
                  </a:lnTo>
                  <a:lnTo>
                    <a:pt x="8802" y="16635"/>
                  </a:lnTo>
                  <a:cubicBezTo>
                    <a:pt x="9210" y="17046"/>
                    <a:pt x="9677" y="17415"/>
                    <a:pt x="10193" y="17732"/>
                  </a:cubicBezTo>
                  <a:cubicBezTo>
                    <a:pt x="10742" y="18070"/>
                    <a:pt x="11342" y="18347"/>
                    <a:pt x="11978" y="18557"/>
                  </a:cubicBezTo>
                  <a:cubicBezTo>
                    <a:pt x="12325" y="18437"/>
                    <a:pt x="12624" y="18237"/>
                    <a:pt x="12839" y="17979"/>
                  </a:cubicBezTo>
                  <a:cubicBezTo>
                    <a:pt x="13328" y="17393"/>
                    <a:pt x="13328" y="16616"/>
                    <a:pt x="12839" y="16030"/>
                  </a:cubicBezTo>
                  <a:lnTo>
                    <a:pt x="12209" y="14548"/>
                  </a:lnTo>
                  <a:cubicBezTo>
                    <a:pt x="11711" y="14198"/>
                    <a:pt x="11335" y="13743"/>
                    <a:pt x="11120" y="13231"/>
                  </a:cubicBezTo>
                  <a:cubicBezTo>
                    <a:pt x="10817" y="12506"/>
                    <a:pt x="10852" y="11712"/>
                    <a:pt x="11220" y="11007"/>
                  </a:cubicBezTo>
                  <a:lnTo>
                    <a:pt x="12512" y="9934"/>
                  </a:lnTo>
                  <a:lnTo>
                    <a:pt x="14201" y="9109"/>
                  </a:lnTo>
                  <a:lnTo>
                    <a:pt x="15352" y="8700"/>
                  </a:lnTo>
                  <a:lnTo>
                    <a:pt x="14756" y="7572"/>
                  </a:lnTo>
                  <a:lnTo>
                    <a:pt x="12081" y="7903"/>
                  </a:lnTo>
                  <a:lnTo>
                    <a:pt x="8450" y="9109"/>
                  </a:lnTo>
                  <a:cubicBezTo>
                    <a:pt x="7962" y="9001"/>
                    <a:pt x="7496" y="8834"/>
                    <a:pt x="7067" y="8614"/>
                  </a:cubicBezTo>
                  <a:cubicBezTo>
                    <a:pt x="6290" y="8217"/>
                    <a:pt x="5653" y="7659"/>
                    <a:pt x="5216" y="6995"/>
                  </a:cubicBezTo>
                  <a:cubicBezTo>
                    <a:pt x="5085" y="6422"/>
                    <a:pt x="5085" y="5835"/>
                    <a:pt x="5216" y="5262"/>
                  </a:cubicBezTo>
                  <a:cubicBezTo>
                    <a:pt x="5343" y="4707"/>
                    <a:pt x="5600" y="4165"/>
                    <a:pt x="6106" y="3787"/>
                  </a:cubicBezTo>
                  <a:cubicBezTo>
                    <a:pt x="6720" y="3329"/>
                    <a:pt x="7565" y="3206"/>
                    <a:pt x="8388" y="3154"/>
                  </a:cubicBezTo>
                  <a:cubicBezTo>
                    <a:pt x="9337" y="3095"/>
                    <a:pt x="10291" y="3113"/>
                    <a:pt x="11236" y="3209"/>
                  </a:cubicBezTo>
                  <a:lnTo>
                    <a:pt x="12594" y="3347"/>
                  </a:lnTo>
                  <a:lnTo>
                    <a:pt x="13886" y="3787"/>
                  </a:lnTo>
                  <a:lnTo>
                    <a:pt x="15045" y="4475"/>
                  </a:lnTo>
                  <a:lnTo>
                    <a:pt x="16900" y="4695"/>
                  </a:lnTo>
                  <a:cubicBezTo>
                    <a:pt x="17689" y="4733"/>
                    <a:pt x="18466" y="4527"/>
                    <a:pt x="19083" y="4117"/>
                  </a:cubicBezTo>
                  <a:cubicBezTo>
                    <a:pt x="19535" y="3816"/>
                    <a:pt x="19878" y="3418"/>
                    <a:pt x="20076" y="2965"/>
                  </a:cubicBezTo>
                  <a:lnTo>
                    <a:pt x="21434" y="1511"/>
                  </a:lnTo>
                  <a:lnTo>
                    <a:pt x="21600" y="1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64" name="îṩlïḑê">
              <a:extLst>
                <a:ext uri="{FF2B5EF4-FFF2-40B4-BE49-F238E27FC236}">
                  <a16:creationId xmlns:a16="http://schemas.microsoft.com/office/drawing/2014/main" id="{BB0F19F6-9A39-40C1-8DA6-0166C379F39E}"/>
                </a:ext>
              </a:extLst>
            </p:cNvPr>
            <p:cNvSpPr/>
            <p:nvPr/>
          </p:nvSpPr>
          <p:spPr>
            <a:xfrm>
              <a:off x="9816350" y="3993819"/>
              <a:ext cx="41001" cy="103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55" y="0"/>
                  </a:moveTo>
                  <a:lnTo>
                    <a:pt x="9754" y="981"/>
                  </a:lnTo>
                  <a:lnTo>
                    <a:pt x="6086" y="3566"/>
                  </a:lnTo>
                  <a:lnTo>
                    <a:pt x="1417" y="5861"/>
                  </a:lnTo>
                  <a:lnTo>
                    <a:pt x="4076" y="9434"/>
                  </a:lnTo>
                  <a:lnTo>
                    <a:pt x="6254" y="12097"/>
                  </a:lnTo>
                  <a:lnTo>
                    <a:pt x="3575" y="14050"/>
                  </a:lnTo>
                  <a:lnTo>
                    <a:pt x="383" y="15872"/>
                  </a:lnTo>
                  <a:lnTo>
                    <a:pt x="0" y="19016"/>
                  </a:lnTo>
                  <a:lnTo>
                    <a:pt x="9298" y="21600"/>
                  </a:lnTo>
                  <a:lnTo>
                    <a:pt x="16777" y="20549"/>
                  </a:lnTo>
                  <a:lnTo>
                    <a:pt x="17849" y="16774"/>
                  </a:lnTo>
                  <a:lnTo>
                    <a:pt x="17849" y="12999"/>
                  </a:lnTo>
                  <a:lnTo>
                    <a:pt x="14300" y="9426"/>
                  </a:lnTo>
                  <a:lnTo>
                    <a:pt x="11643" y="6290"/>
                  </a:lnTo>
                  <a:lnTo>
                    <a:pt x="13250" y="4118"/>
                  </a:lnTo>
                  <a:lnTo>
                    <a:pt x="21600" y="2454"/>
                  </a:lnTo>
                  <a:lnTo>
                    <a:pt x="17255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65" name="ïşlîďè">
              <a:extLst>
                <a:ext uri="{FF2B5EF4-FFF2-40B4-BE49-F238E27FC236}">
                  <a16:creationId xmlns:a16="http://schemas.microsoft.com/office/drawing/2014/main" id="{C8CD6823-B7BE-4C19-A085-C159095C04DE}"/>
                </a:ext>
              </a:extLst>
            </p:cNvPr>
            <p:cNvSpPr/>
            <p:nvPr/>
          </p:nvSpPr>
          <p:spPr>
            <a:xfrm>
              <a:off x="9834437" y="4184237"/>
              <a:ext cx="82580" cy="37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19363" extrusionOk="0">
                  <a:moveTo>
                    <a:pt x="5683" y="318"/>
                  </a:moveTo>
                  <a:lnTo>
                    <a:pt x="1027" y="1360"/>
                  </a:lnTo>
                  <a:lnTo>
                    <a:pt x="0" y="7059"/>
                  </a:lnTo>
                  <a:lnTo>
                    <a:pt x="2914" y="13850"/>
                  </a:lnTo>
                  <a:lnTo>
                    <a:pt x="8729" y="12808"/>
                  </a:lnTo>
                  <a:lnTo>
                    <a:pt x="9876" y="18864"/>
                  </a:lnTo>
                  <a:lnTo>
                    <a:pt x="14356" y="19363"/>
                  </a:lnTo>
                  <a:cubicBezTo>
                    <a:pt x="15680" y="17818"/>
                    <a:pt x="17000" y="16262"/>
                    <a:pt x="18317" y="14697"/>
                  </a:cubicBezTo>
                  <a:cubicBezTo>
                    <a:pt x="19936" y="12772"/>
                    <a:pt x="21600" y="10321"/>
                    <a:pt x="21495" y="6712"/>
                  </a:cubicBezTo>
                  <a:cubicBezTo>
                    <a:pt x="21234" y="-2237"/>
                    <a:pt x="14529" y="-2237"/>
                    <a:pt x="14268" y="6712"/>
                  </a:cubicBezTo>
                  <a:lnTo>
                    <a:pt x="10052" y="5498"/>
                  </a:lnTo>
                  <a:lnTo>
                    <a:pt x="5683" y="318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66" name="ïSlïḓe">
              <a:extLst>
                <a:ext uri="{FF2B5EF4-FFF2-40B4-BE49-F238E27FC236}">
                  <a16:creationId xmlns:a16="http://schemas.microsoft.com/office/drawing/2014/main" id="{53E21E8B-3FBE-42F5-B2AA-9B88041D8155}"/>
                </a:ext>
              </a:extLst>
            </p:cNvPr>
            <p:cNvSpPr/>
            <p:nvPr/>
          </p:nvSpPr>
          <p:spPr>
            <a:xfrm>
              <a:off x="9664278" y="4387494"/>
              <a:ext cx="133525" cy="8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52" y="0"/>
                  </a:moveTo>
                  <a:lnTo>
                    <a:pt x="10628" y="460"/>
                  </a:lnTo>
                  <a:lnTo>
                    <a:pt x="7726" y="4319"/>
                  </a:lnTo>
                  <a:lnTo>
                    <a:pt x="5627" y="8451"/>
                  </a:lnTo>
                  <a:lnTo>
                    <a:pt x="4174" y="14357"/>
                  </a:lnTo>
                  <a:lnTo>
                    <a:pt x="1935" y="16154"/>
                  </a:lnTo>
                  <a:lnTo>
                    <a:pt x="0" y="18468"/>
                  </a:lnTo>
                  <a:lnTo>
                    <a:pt x="1106" y="21600"/>
                  </a:lnTo>
                  <a:lnTo>
                    <a:pt x="6381" y="17839"/>
                  </a:lnTo>
                  <a:lnTo>
                    <a:pt x="8410" y="9597"/>
                  </a:lnTo>
                  <a:lnTo>
                    <a:pt x="11042" y="7530"/>
                  </a:lnTo>
                  <a:lnTo>
                    <a:pt x="13668" y="8597"/>
                  </a:lnTo>
                  <a:lnTo>
                    <a:pt x="17384" y="8597"/>
                  </a:lnTo>
                  <a:lnTo>
                    <a:pt x="21600" y="6531"/>
                  </a:lnTo>
                  <a:lnTo>
                    <a:pt x="19790" y="883"/>
                  </a:lnTo>
                  <a:lnTo>
                    <a:pt x="16677" y="3399"/>
                  </a:lnTo>
                  <a:lnTo>
                    <a:pt x="14152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67" name="îSļíďê">
              <a:extLst>
                <a:ext uri="{FF2B5EF4-FFF2-40B4-BE49-F238E27FC236}">
                  <a16:creationId xmlns:a16="http://schemas.microsoft.com/office/drawing/2014/main" id="{857E4AC2-6A88-4F8F-A89D-78A8CE07B2C4}"/>
                </a:ext>
              </a:extLst>
            </p:cNvPr>
            <p:cNvSpPr/>
            <p:nvPr/>
          </p:nvSpPr>
          <p:spPr>
            <a:xfrm>
              <a:off x="9557284" y="4379124"/>
              <a:ext cx="90437" cy="433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7" h="20202" extrusionOk="0">
                  <a:moveTo>
                    <a:pt x="8120" y="1413"/>
                  </a:moveTo>
                  <a:lnTo>
                    <a:pt x="2989" y="0"/>
                  </a:lnTo>
                  <a:lnTo>
                    <a:pt x="0" y="4386"/>
                  </a:lnTo>
                  <a:lnTo>
                    <a:pt x="2074" y="13178"/>
                  </a:lnTo>
                  <a:lnTo>
                    <a:pt x="6156" y="20202"/>
                  </a:lnTo>
                  <a:lnTo>
                    <a:pt x="9392" y="20202"/>
                  </a:lnTo>
                  <a:cubicBezTo>
                    <a:pt x="9507" y="17730"/>
                    <a:pt x="10179" y="15518"/>
                    <a:pt x="11202" y="14238"/>
                  </a:cubicBezTo>
                  <a:cubicBezTo>
                    <a:pt x="12897" y="12117"/>
                    <a:pt x="14975" y="13081"/>
                    <a:pt x="16937" y="12982"/>
                  </a:cubicBezTo>
                  <a:cubicBezTo>
                    <a:pt x="17858" y="12935"/>
                    <a:pt x="18816" y="12577"/>
                    <a:pt x="19418" y="11137"/>
                  </a:cubicBezTo>
                  <a:cubicBezTo>
                    <a:pt x="21600" y="5910"/>
                    <a:pt x="18293" y="-1398"/>
                    <a:pt x="15654" y="2817"/>
                  </a:cubicBezTo>
                  <a:lnTo>
                    <a:pt x="11513" y="7369"/>
                  </a:lnTo>
                  <a:lnTo>
                    <a:pt x="8120" y="1413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68" name="i$ḻïḑe">
              <a:extLst>
                <a:ext uri="{FF2B5EF4-FFF2-40B4-BE49-F238E27FC236}">
                  <a16:creationId xmlns:a16="http://schemas.microsoft.com/office/drawing/2014/main" id="{CD23C000-86C4-4B7E-AC59-0D6882C8BA6F}"/>
                </a:ext>
              </a:extLst>
            </p:cNvPr>
            <p:cNvSpPr/>
            <p:nvPr/>
          </p:nvSpPr>
          <p:spPr>
            <a:xfrm>
              <a:off x="9429485" y="4387992"/>
              <a:ext cx="74217" cy="35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59" y="1149"/>
                  </a:moveTo>
                  <a:lnTo>
                    <a:pt x="16794" y="1980"/>
                  </a:lnTo>
                  <a:lnTo>
                    <a:pt x="20811" y="5943"/>
                  </a:lnTo>
                  <a:lnTo>
                    <a:pt x="21600" y="15447"/>
                  </a:lnTo>
                  <a:lnTo>
                    <a:pt x="15100" y="14824"/>
                  </a:lnTo>
                  <a:lnTo>
                    <a:pt x="10412" y="21600"/>
                  </a:lnTo>
                  <a:lnTo>
                    <a:pt x="4161" y="15786"/>
                  </a:lnTo>
                  <a:lnTo>
                    <a:pt x="0" y="8515"/>
                  </a:lnTo>
                  <a:lnTo>
                    <a:pt x="3564" y="3114"/>
                  </a:lnTo>
                  <a:lnTo>
                    <a:pt x="8770" y="0"/>
                  </a:lnTo>
                  <a:lnTo>
                    <a:pt x="11859" y="1149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69" name="íşļîďê">
              <a:extLst>
                <a:ext uri="{FF2B5EF4-FFF2-40B4-BE49-F238E27FC236}">
                  <a16:creationId xmlns:a16="http://schemas.microsoft.com/office/drawing/2014/main" id="{7F39289E-7943-4447-B9C6-1777F08A415E}"/>
                </a:ext>
              </a:extLst>
            </p:cNvPr>
            <p:cNvSpPr/>
            <p:nvPr/>
          </p:nvSpPr>
          <p:spPr>
            <a:xfrm>
              <a:off x="9520068" y="4428015"/>
              <a:ext cx="55095" cy="31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93" y="1028"/>
                  </a:moveTo>
                  <a:lnTo>
                    <a:pt x="16832" y="971"/>
                  </a:lnTo>
                  <a:lnTo>
                    <a:pt x="20420" y="11208"/>
                  </a:lnTo>
                  <a:lnTo>
                    <a:pt x="21600" y="21600"/>
                  </a:lnTo>
                  <a:lnTo>
                    <a:pt x="16982" y="18870"/>
                  </a:lnTo>
                  <a:lnTo>
                    <a:pt x="11664" y="14489"/>
                  </a:lnTo>
                  <a:lnTo>
                    <a:pt x="5019" y="13095"/>
                  </a:lnTo>
                  <a:lnTo>
                    <a:pt x="0" y="8275"/>
                  </a:lnTo>
                  <a:lnTo>
                    <a:pt x="451" y="0"/>
                  </a:lnTo>
                  <a:lnTo>
                    <a:pt x="7893" y="1028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70" name="iṣľíḍè">
              <a:extLst>
                <a:ext uri="{FF2B5EF4-FFF2-40B4-BE49-F238E27FC236}">
                  <a16:creationId xmlns:a16="http://schemas.microsoft.com/office/drawing/2014/main" id="{A2BB5A96-8295-4256-9387-67B786202305}"/>
                </a:ext>
              </a:extLst>
            </p:cNvPr>
            <p:cNvSpPr/>
            <p:nvPr/>
          </p:nvSpPr>
          <p:spPr>
            <a:xfrm>
              <a:off x="9067733" y="4304888"/>
              <a:ext cx="331335" cy="94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62" y="0"/>
                  </a:moveTo>
                  <a:lnTo>
                    <a:pt x="5763" y="1193"/>
                  </a:lnTo>
                  <a:lnTo>
                    <a:pt x="7140" y="6505"/>
                  </a:lnTo>
                  <a:lnTo>
                    <a:pt x="8532" y="9504"/>
                  </a:lnTo>
                  <a:lnTo>
                    <a:pt x="10248" y="8812"/>
                  </a:lnTo>
                  <a:lnTo>
                    <a:pt x="11883" y="6582"/>
                  </a:lnTo>
                  <a:lnTo>
                    <a:pt x="13403" y="5274"/>
                  </a:lnTo>
                  <a:lnTo>
                    <a:pt x="14790" y="7803"/>
                  </a:lnTo>
                  <a:lnTo>
                    <a:pt x="15917" y="11562"/>
                  </a:lnTo>
                  <a:lnTo>
                    <a:pt x="17221" y="12706"/>
                  </a:lnTo>
                  <a:lnTo>
                    <a:pt x="18945" y="12706"/>
                  </a:lnTo>
                  <a:lnTo>
                    <a:pt x="21465" y="16859"/>
                  </a:lnTo>
                  <a:lnTo>
                    <a:pt x="21600" y="19533"/>
                  </a:lnTo>
                  <a:lnTo>
                    <a:pt x="21006" y="21369"/>
                  </a:lnTo>
                  <a:lnTo>
                    <a:pt x="19970" y="21600"/>
                  </a:lnTo>
                  <a:lnTo>
                    <a:pt x="18003" y="19138"/>
                  </a:lnTo>
                  <a:lnTo>
                    <a:pt x="15022" y="18215"/>
                  </a:lnTo>
                  <a:lnTo>
                    <a:pt x="11204" y="18215"/>
                  </a:lnTo>
                  <a:lnTo>
                    <a:pt x="9900" y="15985"/>
                  </a:lnTo>
                  <a:lnTo>
                    <a:pt x="8817" y="13601"/>
                  </a:lnTo>
                  <a:lnTo>
                    <a:pt x="7759" y="13380"/>
                  </a:lnTo>
                  <a:lnTo>
                    <a:pt x="6457" y="15686"/>
                  </a:lnTo>
                  <a:cubicBezTo>
                    <a:pt x="6016" y="15792"/>
                    <a:pt x="5574" y="15767"/>
                    <a:pt x="5134" y="15610"/>
                  </a:cubicBezTo>
                  <a:cubicBezTo>
                    <a:pt x="4240" y="15293"/>
                    <a:pt x="3369" y="14440"/>
                    <a:pt x="2559" y="13091"/>
                  </a:cubicBezTo>
                  <a:cubicBezTo>
                    <a:pt x="2427" y="12283"/>
                    <a:pt x="2248" y="11576"/>
                    <a:pt x="2036" y="11014"/>
                  </a:cubicBezTo>
                  <a:cubicBezTo>
                    <a:pt x="1623" y="9923"/>
                    <a:pt x="1105" y="9427"/>
                    <a:pt x="590" y="9629"/>
                  </a:cubicBezTo>
                  <a:lnTo>
                    <a:pt x="0" y="6938"/>
                  </a:lnTo>
                  <a:lnTo>
                    <a:pt x="743" y="3332"/>
                  </a:lnTo>
                  <a:lnTo>
                    <a:pt x="1495" y="2410"/>
                  </a:lnTo>
                  <a:lnTo>
                    <a:pt x="3462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71" name="ïṣľïďé">
              <a:extLst>
                <a:ext uri="{FF2B5EF4-FFF2-40B4-BE49-F238E27FC236}">
                  <a16:creationId xmlns:a16="http://schemas.microsoft.com/office/drawing/2014/main" id="{CEB3CC25-1B27-4FCA-BABA-80D8EA1F1E33}"/>
                </a:ext>
              </a:extLst>
            </p:cNvPr>
            <p:cNvSpPr/>
            <p:nvPr/>
          </p:nvSpPr>
          <p:spPr>
            <a:xfrm>
              <a:off x="8739813" y="3881623"/>
              <a:ext cx="352969" cy="414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4"/>
                  </a:moveTo>
                  <a:lnTo>
                    <a:pt x="993" y="0"/>
                  </a:lnTo>
                  <a:lnTo>
                    <a:pt x="1986" y="598"/>
                  </a:lnTo>
                  <a:lnTo>
                    <a:pt x="2816" y="1157"/>
                  </a:lnTo>
                  <a:lnTo>
                    <a:pt x="4289" y="1420"/>
                  </a:lnTo>
                  <a:lnTo>
                    <a:pt x="5451" y="2210"/>
                  </a:lnTo>
                  <a:lnTo>
                    <a:pt x="5555" y="3015"/>
                  </a:lnTo>
                  <a:lnTo>
                    <a:pt x="6776" y="3171"/>
                  </a:lnTo>
                  <a:lnTo>
                    <a:pt x="7274" y="4172"/>
                  </a:lnTo>
                  <a:lnTo>
                    <a:pt x="7521" y="5067"/>
                  </a:lnTo>
                  <a:lnTo>
                    <a:pt x="8703" y="5646"/>
                  </a:lnTo>
                  <a:lnTo>
                    <a:pt x="10010" y="6313"/>
                  </a:lnTo>
                  <a:lnTo>
                    <a:pt x="11379" y="7204"/>
                  </a:lnTo>
                  <a:lnTo>
                    <a:pt x="13037" y="8026"/>
                  </a:lnTo>
                  <a:lnTo>
                    <a:pt x="14033" y="8799"/>
                  </a:lnTo>
                  <a:lnTo>
                    <a:pt x="14551" y="9185"/>
                  </a:lnTo>
                  <a:lnTo>
                    <a:pt x="15132" y="9746"/>
                  </a:lnTo>
                  <a:lnTo>
                    <a:pt x="15630" y="10424"/>
                  </a:lnTo>
                  <a:lnTo>
                    <a:pt x="15570" y="11405"/>
                  </a:lnTo>
                  <a:lnTo>
                    <a:pt x="15570" y="12087"/>
                  </a:lnTo>
                  <a:lnTo>
                    <a:pt x="16649" y="12471"/>
                  </a:lnTo>
                  <a:lnTo>
                    <a:pt x="17617" y="13079"/>
                  </a:lnTo>
                  <a:lnTo>
                    <a:pt x="17866" y="14746"/>
                  </a:lnTo>
                  <a:lnTo>
                    <a:pt x="19276" y="15306"/>
                  </a:lnTo>
                  <a:lnTo>
                    <a:pt x="20065" y="16197"/>
                  </a:lnTo>
                  <a:lnTo>
                    <a:pt x="20874" y="16512"/>
                  </a:lnTo>
                  <a:lnTo>
                    <a:pt x="21247" y="17881"/>
                  </a:lnTo>
                  <a:lnTo>
                    <a:pt x="21600" y="18880"/>
                  </a:lnTo>
                  <a:lnTo>
                    <a:pt x="20980" y="20073"/>
                  </a:lnTo>
                  <a:lnTo>
                    <a:pt x="19738" y="21284"/>
                  </a:lnTo>
                  <a:lnTo>
                    <a:pt x="18825" y="21600"/>
                  </a:lnTo>
                  <a:lnTo>
                    <a:pt x="17920" y="20918"/>
                  </a:lnTo>
                  <a:lnTo>
                    <a:pt x="16761" y="20657"/>
                  </a:lnTo>
                  <a:lnTo>
                    <a:pt x="16221" y="20130"/>
                  </a:lnTo>
                  <a:lnTo>
                    <a:pt x="15871" y="19375"/>
                  </a:lnTo>
                  <a:lnTo>
                    <a:pt x="14730" y="18518"/>
                  </a:lnTo>
                  <a:lnTo>
                    <a:pt x="12845" y="16958"/>
                  </a:lnTo>
                  <a:cubicBezTo>
                    <a:pt x="12017" y="16567"/>
                    <a:pt x="11468" y="15860"/>
                    <a:pt x="11372" y="15062"/>
                  </a:cubicBezTo>
                  <a:cubicBezTo>
                    <a:pt x="11299" y="14464"/>
                    <a:pt x="11495" y="13846"/>
                    <a:pt x="11270" y="13272"/>
                  </a:cubicBezTo>
                  <a:cubicBezTo>
                    <a:pt x="11040" y="12683"/>
                    <a:pt x="10437" y="12286"/>
                    <a:pt x="9880" y="11886"/>
                  </a:cubicBezTo>
                  <a:cubicBezTo>
                    <a:pt x="9302" y="11470"/>
                    <a:pt x="8755" y="11024"/>
                    <a:pt x="8241" y="10552"/>
                  </a:cubicBezTo>
                  <a:lnTo>
                    <a:pt x="7806" y="8674"/>
                  </a:lnTo>
                  <a:lnTo>
                    <a:pt x="6997" y="7096"/>
                  </a:lnTo>
                  <a:lnTo>
                    <a:pt x="5321" y="5752"/>
                  </a:lnTo>
                  <a:lnTo>
                    <a:pt x="3277" y="4023"/>
                  </a:lnTo>
                  <a:lnTo>
                    <a:pt x="2077" y="3410"/>
                  </a:lnTo>
                  <a:lnTo>
                    <a:pt x="505" y="1818"/>
                  </a:lnTo>
                  <a:lnTo>
                    <a:pt x="256" y="1168"/>
                  </a:lnTo>
                  <a:lnTo>
                    <a:pt x="0" y="184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72" name="îsḷiḑé">
              <a:extLst>
                <a:ext uri="{FF2B5EF4-FFF2-40B4-BE49-F238E27FC236}">
                  <a16:creationId xmlns:a16="http://schemas.microsoft.com/office/drawing/2014/main" id="{27B90E6C-EDE6-45A4-A348-5DB44E4237A7}"/>
                </a:ext>
              </a:extLst>
            </p:cNvPr>
            <p:cNvSpPr/>
            <p:nvPr/>
          </p:nvSpPr>
          <p:spPr>
            <a:xfrm>
              <a:off x="8199229" y="3742697"/>
              <a:ext cx="76119" cy="114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00" y="0"/>
                  </a:moveTo>
                  <a:lnTo>
                    <a:pt x="8713" y="182"/>
                  </a:lnTo>
                  <a:lnTo>
                    <a:pt x="10921" y="4429"/>
                  </a:lnTo>
                  <a:lnTo>
                    <a:pt x="14685" y="8044"/>
                  </a:lnTo>
                  <a:lnTo>
                    <a:pt x="18425" y="9946"/>
                  </a:lnTo>
                  <a:lnTo>
                    <a:pt x="21600" y="14767"/>
                  </a:lnTo>
                  <a:lnTo>
                    <a:pt x="19964" y="17676"/>
                  </a:lnTo>
                  <a:lnTo>
                    <a:pt x="13230" y="21600"/>
                  </a:lnTo>
                  <a:lnTo>
                    <a:pt x="5665" y="20649"/>
                  </a:lnTo>
                  <a:lnTo>
                    <a:pt x="3657" y="18389"/>
                  </a:lnTo>
                  <a:lnTo>
                    <a:pt x="2585" y="13196"/>
                  </a:lnTo>
                  <a:lnTo>
                    <a:pt x="0" y="7869"/>
                  </a:lnTo>
                  <a:lnTo>
                    <a:pt x="285" y="4698"/>
                  </a:lnTo>
                  <a:lnTo>
                    <a:pt x="4600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73" name="íśļíḓè">
              <a:extLst>
                <a:ext uri="{FF2B5EF4-FFF2-40B4-BE49-F238E27FC236}">
                  <a16:creationId xmlns:a16="http://schemas.microsoft.com/office/drawing/2014/main" id="{E34A83C5-8E51-4E99-8E83-C46251BC765A}"/>
                </a:ext>
              </a:extLst>
            </p:cNvPr>
            <p:cNvSpPr/>
            <p:nvPr/>
          </p:nvSpPr>
          <p:spPr>
            <a:xfrm>
              <a:off x="7957224" y="3867942"/>
              <a:ext cx="20203" cy="24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06" y="3000"/>
                  </a:moveTo>
                  <a:lnTo>
                    <a:pt x="21600" y="0"/>
                  </a:lnTo>
                  <a:lnTo>
                    <a:pt x="18445" y="10511"/>
                  </a:lnTo>
                  <a:lnTo>
                    <a:pt x="15227" y="21600"/>
                  </a:lnTo>
                  <a:lnTo>
                    <a:pt x="0" y="20686"/>
                  </a:lnTo>
                  <a:lnTo>
                    <a:pt x="8606" y="300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74" name="ïṧľidê">
              <a:extLst>
                <a:ext uri="{FF2B5EF4-FFF2-40B4-BE49-F238E27FC236}">
                  <a16:creationId xmlns:a16="http://schemas.microsoft.com/office/drawing/2014/main" id="{7B43BAA6-7148-413C-AD9B-2D16451AAB4E}"/>
                </a:ext>
              </a:extLst>
            </p:cNvPr>
            <p:cNvSpPr/>
            <p:nvPr/>
          </p:nvSpPr>
          <p:spPr>
            <a:xfrm>
              <a:off x="7953865" y="3917350"/>
              <a:ext cx="21543" cy="20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494" y="0"/>
                  </a:moveTo>
                  <a:lnTo>
                    <a:pt x="0" y="8708"/>
                  </a:lnTo>
                  <a:lnTo>
                    <a:pt x="11400" y="21600"/>
                  </a:lnTo>
                  <a:lnTo>
                    <a:pt x="21600" y="9737"/>
                  </a:lnTo>
                  <a:lnTo>
                    <a:pt x="10494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75" name="ï$líḓe">
              <a:extLst>
                <a:ext uri="{FF2B5EF4-FFF2-40B4-BE49-F238E27FC236}">
                  <a16:creationId xmlns:a16="http://schemas.microsoft.com/office/drawing/2014/main" id="{57A8751E-FE0F-4BFA-AF92-AE6006557810}"/>
                </a:ext>
              </a:extLst>
            </p:cNvPr>
            <p:cNvSpPr/>
            <p:nvPr/>
          </p:nvSpPr>
          <p:spPr>
            <a:xfrm>
              <a:off x="7931635" y="3837005"/>
              <a:ext cx="18834" cy="20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86" y="0"/>
                  </a:moveTo>
                  <a:lnTo>
                    <a:pt x="0" y="12052"/>
                  </a:lnTo>
                  <a:lnTo>
                    <a:pt x="10759" y="21600"/>
                  </a:lnTo>
                  <a:lnTo>
                    <a:pt x="21600" y="9540"/>
                  </a:lnTo>
                  <a:lnTo>
                    <a:pt x="11886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76" name="î$ļiḑe">
              <a:extLst>
                <a:ext uri="{FF2B5EF4-FFF2-40B4-BE49-F238E27FC236}">
                  <a16:creationId xmlns:a16="http://schemas.microsoft.com/office/drawing/2014/main" id="{E819E500-7190-4C0E-9AD1-1AB4C20E0571}"/>
                </a:ext>
              </a:extLst>
            </p:cNvPr>
            <p:cNvSpPr/>
            <p:nvPr/>
          </p:nvSpPr>
          <p:spPr>
            <a:xfrm>
              <a:off x="7171214" y="3107084"/>
              <a:ext cx="22347" cy="31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26" y="0"/>
                  </a:moveTo>
                  <a:lnTo>
                    <a:pt x="0" y="6738"/>
                  </a:lnTo>
                  <a:lnTo>
                    <a:pt x="6059" y="21600"/>
                  </a:lnTo>
                  <a:lnTo>
                    <a:pt x="21600" y="18596"/>
                  </a:lnTo>
                  <a:lnTo>
                    <a:pt x="18226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77" name="î$liḍè">
              <a:extLst>
                <a:ext uri="{FF2B5EF4-FFF2-40B4-BE49-F238E27FC236}">
                  <a16:creationId xmlns:a16="http://schemas.microsoft.com/office/drawing/2014/main" id="{8DE606D8-3285-4F49-8A3A-640959CAEAD1}"/>
                </a:ext>
              </a:extLst>
            </p:cNvPr>
            <p:cNvSpPr/>
            <p:nvPr/>
          </p:nvSpPr>
          <p:spPr>
            <a:xfrm>
              <a:off x="6561284" y="2785626"/>
              <a:ext cx="67222" cy="44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19" y="0"/>
                  </a:moveTo>
                  <a:lnTo>
                    <a:pt x="12851" y="4376"/>
                  </a:lnTo>
                  <a:lnTo>
                    <a:pt x="8517" y="6430"/>
                  </a:lnTo>
                  <a:lnTo>
                    <a:pt x="671" y="5939"/>
                  </a:lnTo>
                  <a:lnTo>
                    <a:pt x="0" y="12809"/>
                  </a:lnTo>
                  <a:lnTo>
                    <a:pt x="3338" y="16202"/>
                  </a:lnTo>
                  <a:lnTo>
                    <a:pt x="10189" y="21600"/>
                  </a:lnTo>
                  <a:lnTo>
                    <a:pt x="13007" y="15425"/>
                  </a:lnTo>
                  <a:lnTo>
                    <a:pt x="16167" y="10356"/>
                  </a:lnTo>
                  <a:lnTo>
                    <a:pt x="19327" y="7105"/>
                  </a:lnTo>
                  <a:lnTo>
                    <a:pt x="21600" y="1381"/>
                  </a:lnTo>
                  <a:lnTo>
                    <a:pt x="16119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78" name="íṩľïḋé">
              <a:extLst>
                <a:ext uri="{FF2B5EF4-FFF2-40B4-BE49-F238E27FC236}">
                  <a16:creationId xmlns:a16="http://schemas.microsoft.com/office/drawing/2014/main" id="{C0A5B3B2-BF82-4C7D-9E1E-E2B102256D4E}"/>
                </a:ext>
              </a:extLst>
            </p:cNvPr>
            <p:cNvSpPr/>
            <p:nvPr/>
          </p:nvSpPr>
          <p:spPr>
            <a:xfrm>
              <a:off x="5255087" y="1585911"/>
              <a:ext cx="2042366" cy="1189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07" y="1150"/>
                  </a:moveTo>
                  <a:lnTo>
                    <a:pt x="20140" y="892"/>
                  </a:lnTo>
                  <a:lnTo>
                    <a:pt x="19827" y="747"/>
                  </a:lnTo>
                  <a:lnTo>
                    <a:pt x="19506" y="542"/>
                  </a:lnTo>
                  <a:lnTo>
                    <a:pt x="19194" y="459"/>
                  </a:lnTo>
                  <a:lnTo>
                    <a:pt x="18976" y="267"/>
                  </a:lnTo>
                  <a:lnTo>
                    <a:pt x="18803" y="212"/>
                  </a:lnTo>
                  <a:lnTo>
                    <a:pt x="18690" y="293"/>
                  </a:lnTo>
                  <a:lnTo>
                    <a:pt x="18482" y="457"/>
                  </a:lnTo>
                  <a:lnTo>
                    <a:pt x="18589" y="626"/>
                  </a:lnTo>
                  <a:lnTo>
                    <a:pt x="18799" y="626"/>
                  </a:lnTo>
                  <a:lnTo>
                    <a:pt x="18944" y="749"/>
                  </a:lnTo>
                  <a:lnTo>
                    <a:pt x="19057" y="799"/>
                  </a:lnTo>
                  <a:lnTo>
                    <a:pt x="19162" y="663"/>
                  </a:lnTo>
                  <a:lnTo>
                    <a:pt x="19282" y="649"/>
                  </a:lnTo>
                  <a:lnTo>
                    <a:pt x="19425" y="814"/>
                  </a:lnTo>
                  <a:lnTo>
                    <a:pt x="19336" y="1164"/>
                  </a:lnTo>
                  <a:lnTo>
                    <a:pt x="19232" y="1314"/>
                  </a:lnTo>
                  <a:lnTo>
                    <a:pt x="19042" y="1149"/>
                  </a:lnTo>
                  <a:lnTo>
                    <a:pt x="18875" y="1149"/>
                  </a:lnTo>
                  <a:lnTo>
                    <a:pt x="18733" y="1250"/>
                  </a:lnTo>
                  <a:lnTo>
                    <a:pt x="18426" y="1346"/>
                  </a:lnTo>
                  <a:lnTo>
                    <a:pt x="18234" y="1428"/>
                  </a:lnTo>
                  <a:lnTo>
                    <a:pt x="18001" y="1483"/>
                  </a:lnTo>
                  <a:lnTo>
                    <a:pt x="17885" y="1455"/>
                  </a:lnTo>
                  <a:lnTo>
                    <a:pt x="17764" y="1282"/>
                  </a:lnTo>
                  <a:lnTo>
                    <a:pt x="17591" y="1204"/>
                  </a:lnTo>
                  <a:lnTo>
                    <a:pt x="17472" y="1218"/>
                  </a:lnTo>
                  <a:lnTo>
                    <a:pt x="17205" y="1314"/>
                  </a:lnTo>
                  <a:lnTo>
                    <a:pt x="16942" y="1479"/>
                  </a:lnTo>
                  <a:lnTo>
                    <a:pt x="16671" y="1671"/>
                  </a:lnTo>
                  <a:lnTo>
                    <a:pt x="16451" y="1882"/>
                  </a:lnTo>
                  <a:lnTo>
                    <a:pt x="16191" y="2147"/>
                  </a:lnTo>
                  <a:lnTo>
                    <a:pt x="16038" y="2203"/>
                  </a:lnTo>
                  <a:lnTo>
                    <a:pt x="15932" y="2029"/>
                  </a:lnTo>
                  <a:lnTo>
                    <a:pt x="15829" y="1988"/>
                  </a:lnTo>
                  <a:lnTo>
                    <a:pt x="15732" y="1892"/>
                  </a:lnTo>
                  <a:lnTo>
                    <a:pt x="15762" y="1710"/>
                  </a:lnTo>
                  <a:lnTo>
                    <a:pt x="15657" y="1417"/>
                  </a:lnTo>
                  <a:lnTo>
                    <a:pt x="15517" y="1390"/>
                  </a:lnTo>
                  <a:lnTo>
                    <a:pt x="15378" y="1390"/>
                  </a:lnTo>
                  <a:lnTo>
                    <a:pt x="15253" y="1481"/>
                  </a:lnTo>
                  <a:lnTo>
                    <a:pt x="15278" y="1641"/>
                  </a:lnTo>
                  <a:lnTo>
                    <a:pt x="15392" y="1819"/>
                  </a:lnTo>
                  <a:lnTo>
                    <a:pt x="15384" y="1998"/>
                  </a:lnTo>
                  <a:lnTo>
                    <a:pt x="15457" y="2135"/>
                  </a:lnTo>
                  <a:lnTo>
                    <a:pt x="15449" y="2313"/>
                  </a:lnTo>
                  <a:lnTo>
                    <a:pt x="15372" y="2418"/>
                  </a:lnTo>
                  <a:lnTo>
                    <a:pt x="15165" y="2528"/>
                  </a:lnTo>
                  <a:lnTo>
                    <a:pt x="14864" y="2652"/>
                  </a:lnTo>
                  <a:lnTo>
                    <a:pt x="14558" y="2802"/>
                  </a:lnTo>
                  <a:lnTo>
                    <a:pt x="14501" y="2964"/>
                  </a:lnTo>
                  <a:lnTo>
                    <a:pt x="14580" y="3129"/>
                  </a:lnTo>
                  <a:lnTo>
                    <a:pt x="14535" y="3260"/>
                  </a:lnTo>
                  <a:lnTo>
                    <a:pt x="14301" y="3357"/>
                  </a:lnTo>
                  <a:lnTo>
                    <a:pt x="14167" y="3571"/>
                  </a:lnTo>
                  <a:lnTo>
                    <a:pt x="14002" y="3383"/>
                  </a:lnTo>
                  <a:lnTo>
                    <a:pt x="13882" y="3233"/>
                  </a:lnTo>
                  <a:lnTo>
                    <a:pt x="13736" y="3151"/>
                  </a:lnTo>
                  <a:lnTo>
                    <a:pt x="13601" y="3165"/>
                  </a:lnTo>
                  <a:lnTo>
                    <a:pt x="13544" y="3303"/>
                  </a:lnTo>
                  <a:lnTo>
                    <a:pt x="13684" y="3412"/>
                  </a:lnTo>
                  <a:lnTo>
                    <a:pt x="13810" y="3412"/>
                  </a:lnTo>
                  <a:lnTo>
                    <a:pt x="13898" y="3509"/>
                  </a:lnTo>
                  <a:lnTo>
                    <a:pt x="13968" y="3600"/>
                  </a:lnTo>
                  <a:lnTo>
                    <a:pt x="14044" y="3723"/>
                  </a:lnTo>
                  <a:lnTo>
                    <a:pt x="13921" y="3938"/>
                  </a:lnTo>
                  <a:lnTo>
                    <a:pt x="13743" y="3952"/>
                  </a:lnTo>
                  <a:lnTo>
                    <a:pt x="13682" y="4102"/>
                  </a:lnTo>
                  <a:lnTo>
                    <a:pt x="13545" y="4125"/>
                  </a:lnTo>
                  <a:lnTo>
                    <a:pt x="13425" y="3918"/>
                  </a:lnTo>
                  <a:lnTo>
                    <a:pt x="13296" y="3768"/>
                  </a:lnTo>
                  <a:lnTo>
                    <a:pt x="13175" y="3714"/>
                  </a:lnTo>
                  <a:lnTo>
                    <a:pt x="13055" y="3663"/>
                  </a:lnTo>
                  <a:lnTo>
                    <a:pt x="12975" y="3430"/>
                  </a:lnTo>
                  <a:lnTo>
                    <a:pt x="12892" y="3238"/>
                  </a:lnTo>
                  <a:lnTo>
                    <a:pt x="12851" y="3047"/>
                  </a:lnTo>
                  <a:lnTo>
                    <a:pt x="12766" y="2877"/>
                  </a:lnTo>
                  <a:lnTo>
                    <a:pt x="12599" y="2739"/>
                  </a:lnTo>
                  <a:lnTo>
                    <a:pt x="12494" y="2631"/>
                  </a:lnTo>
                  <a:lnTo>
                    <a:pt x="12368" y="2420"/>
                  </a:lnTo>
                  <a:lnTo>
                    <a:pt x="12304" y="2245"/>
                  </a:lnTo>
                  <a:lnTo>
                    <a:pt x="12377" y="2017"/>
                  </a:lnTo>
                  <a:lnTo>
                    <a:pt x="12699" y="2003"/>
                  </a:lnTo>
                  <a:cubicBezTo>
                    <a:pt x="12738" y="2035"/>
                    <a:pt x="12777" y="2063"/>
                    <a:pt x="12817" y="2090"/>
                  </a:cubicBezTo>
                  <a:cubicBezTo>
                    <a:pt x="12952" y="2178"/>
                    <a:pt x="13094" y="2236"/>
                    <a:pt x="13239" y="2259"/>
                  </a:cubicBezTo>
                  <a:lnTo>
                    <a:pt x="13399" y="2479"/>
                  </a:lnTo>
                  <a:lnTo>
                    <a:pt x="13603" y="2506"/>
                  </a:lnTo>
                  <a:lnTo>
                    <a:pt x="13797" y="2506"/>
                  </a:lnTo>
                  <a:cubicBezTo>
                    <a:pt x="13873" y="2506"/>
                    <a:pt x="13949" y="2506"/>
                    <a:pt x="14025" y="2506"/>
                  </a:cubicBezTo>
                  <a:cubicBezTo>
                    <a:pt x="14058" y="2506"/>
                    <a:pt x="14090" y="2506"/>
                    <a:pt x="14122" y="2506"/>
                  </a:cubicBezTo>
                  <a:lnTo>
                    <a:pt x="14251" y="2356"/>
                  </a:lnTo>
                  <a:lnTo>
                    <a:pt x="14347" y="2302"/>
                  </a:lnTo>
                  <a:lnTo>
                    <a:pt x="14484" y="2237"/>
                  </a:lnTo>
                  <a:lnTo>
                    <a:pt x="14616" y="2210"/>
                  </a:lnTo>
                  <a:lnTo>
                    <a:pt x="14613" y="2040"/>
                  </a:lnTo>
                  <a:lnTo>
                    <a:pt x="14460" y="1889"/>
                  </a:lnTo>
                  <a:lnTo>
                    <a:pt x="14355" y="1605"/>
                  </a:lnTo>
                  <a:cubicBezTo>
                    <a:pt x="14271" y="1573"/>
                    <a:pt x="14188" y="1533"/>
                    <a:pt x="14107" y="1486"/>
                  </a:cubicBezTo>
                  <a:cubicBezTo>
                    <a:pt x="14008" y="1428"/>
                    <a:pt x="13911" y="1359"/>
                    <a:pt x="13817" y="1279"/>
                  </a:cubicBezTo>
                  <a:lnTo>
                    <a:pt x="13451" y="1078"/>
                  </a:lnTo>
                  <a:lnTo>
                    <a:pt x="13212" y="945"/>
                  </a:lnTo>
                  <a:lnTo>
                    <a:pt x="12842" y="766"/>
                  </a:lnTo>
                  <a:lnTo>
                    <a:pt x="12603" y="849"/>
                  </a:lnTo>
                  <a:lnTo>
                    <a:pt x="12436" y="968"/>
                  </a:lnTo>
                  <a:lnTo>
                    <a:pt x="12291" y="899"/>
                  </a:lnTo>
                  <a:lnTo>
                    <a:pt x="12112" y="639"/>
                  </a:lnTo>
                  <a:lnTo>
                    <a:pt x="11879" y="402"/>
                  </a:lnTo>
                  <a:lnTo>
                    <a:pt x="11669" y="320"/>
                  </a:lnTo>
                  <a:lnTo>
                    <a:pt x="11486" y="252"/>
                  </a:lnTo>
                  <a:lnTo>
                    <a:pt x="11279" y="156"/>
                  </a:lnTo>
                  <a:lnTo>
                    <a:pt x="11086" y="73"/>
                  </a:lnTo>
                  <a:lnTo>
                    <a:pt x="10931" y="18"/>
                  </a:lnTo>
                  <a:lnTo>
                    <a:pt x="10715" y="114"/>
                  </a:lnTo>
                  <a:lnTo>
                    <a:pt x="10556" y="192"/>
                  </a:lnTo>
                  <a:lnTo>
                    <a:pt x="10395" y="137"/>
                  </a:lnTo>
                  <a:lnTo>
                    <a:pt x="10285" y="82"/>
                  </a:lnTo>
                  <a:lnTo>
                    <a:pt x="10146" y="27"/>
                  </a:lnTo>
                  <a:lnTo>
                    <a:pt x="10010" y="0"/>
                  </a:lnTo>
                  <a:lnTo>
                    <a:pt x="9706" y="83"/>
                  </a:lnTo>
                  <a:lnTo>
                    <a:pt x="9387" y="184"/>
                  </a:lnTo>
                  <a:lnTo>
                    <a:pt x="8981" y="564"/>
                  </a:lnTo>
                  <a:lnTo>
                    <a:pt x="8797" y="728"/>
                  </a:lnTo>
                  <a:lnTo>
                    <a:pt x="8584" y="783"/>
                  </a:lnTo>
                  <a:lnTo>
                    <a:pt x="8320" y="915"/>
                  </a:lnTo>
                  <a:lnTo>
                    <a:pt x="8160" y="996"/>
                  </a:lnTo>
                  <a:lnTo>
                    <a:pt x="7967" y="1147"/>
                  </a:lnTo>
                  <a:lnTo>
                    <a:pt x="7886" y="1297"/>
                  </a:lnTo>
                  <a:lnTo>
                    <a:pt x="7888" y="1470"/>
                  </a:lnTo>
                  <a:lnTo>
                    <a:pt x="7855" y="1675"/>
                  </a:lnTo>
                  <a:lnTo>
                    <a:pt x="7776" y="1784"/>
                  </a:lnTo>
                  <a:lnTo>
                    <a:pt x="7655" y="1839"/>
                  </a:lnTo>
                  <a:lnTo>
                    <a:pt x="7530" y="1894"/>
                  </a:lnTo>
                  <a:lnTo>
                    <a:pt x="7376" y="2183"/>
                  </a:lnTo>
                  <a:lnTo>
                    <a:pt x="7276" y="2430"/>
                  </a:lnTo>
                  <a:lnTo>
                    <a:pt x="7123" y="2673"/>
                  </a:lnTo>
                  <a:lnTo>
                    <a:pt x="7099" y="2824"/>
                  </a:lnTo>
                  <a:lnTo>
                    <a:pt x="7051" y="3056"/>
                  </a:lnTo>
                  <a:lnTo>
                    <a:pt x="6924" y="3316"/>
                  </a:lnTo>
                  <a:lnTo>
                    <a:pt x="6795" y="3550"/>
                  </a:lnTo>
                  <a:lnTo>
                    <a:pt x="6610" y="3688"/>
                  </a:lnTo>
                  <a:lnTo>
                    <a:pt x="6375" y="3930"/>
                  </a:lnTo>
                  <a:lnTo>
                    <a:pt x="6295" y="4053"/>
                  </a:lnTo>
                  <a:lnTo>
                    <a:pt x="6207" y="4241"/>
                  </a:lnTo>
                  <a:lnTo>
                    <a:pt x="6072" y="4323"/>
                  </a:lnTo>
                  <a:lnTo>
                    <a:pt x="5796" y="4429"/>
                  </a:lnTo>
                  <a:lnTo>
                    <a:pt x="5615" y="4524"/>
                  </a:lnTo>
                  <a:lnTo>
                    <a:pt x="5511" y="4647"/>
                  </a:lnTo>
                  <a:lnTo>
                    <a:pt x="5386" y="4780"/>
                  </a:lnTo>
                  <a:lnTo>
                    <a:pt x="5249" y="4999"/>
                  </a:lnTo>
                  <a:lnTo>
                    <a:pt x="5158" y="5155"/>
                  </a:lnTo>
                  <a:lnTo>
                    <a:pt x="5088" y="5329"/>
                  </a:lnTo>
                  <a:lnTo>
                    <a:pt x="5065" y="5480"/>
                  </a:lnTo>
                  <a:lnTo>
                    <a:pt x="5065" y="5754"/>
                  </a:lnTo>
                  <a:lnTo>
                    <a:pt x="5089" y="5900"/>
                  </a:lnTo>
                  <a:lnTo>
                    <a:pt x="5118" y="6123"/>
                  </a:lnTo>
                  <a:lnTo>
                    <a:pt x="5094" y="6315"/>
                  </a:lnTo>
                  <a:lnTo>
                    <a:pt x="5118" y="6590"/>
                  </a:lnTo>
                  <a:lnTo>
                    <a:pt x="5312" y="6948"/>
                  </a:lnTo>
                  <a:lnTo>
                    <a:pt x="5497" y="7278"/>
                  </a:lnTo>
                  <a:lnTo>
                    <a:pt x="5698" y="7360"/>
                  </a:lnTo>
                  <a:lnTo>
                    <a:pt x="6010" y="7347"/>
                  </a:lnTo>
                  <a:lnTo>
                    <a:pt x="6179" y="7123"/>
                  </a:lnTo>
                  <a:lnTo>
                    <a:pt x="6421" y="6806"/>
                  </a:lnTo>
                  <a:lnTo>
                    <a:pt x="6673" y="6770"/>
                  </a:lnTo>
                  <a:lnTo>
                    <a:pt x="6722" y="7029"/>
                  </a:lnTo>
                  <a:lnTo>
                    <a:pt x="6859" y="7341"/>
                  </a:lnTo>
                  <a:lnTo>
                    <a:pt x="6923" y="7657"/>
                  </a:lnTo>
                  <a:lnTo>
                    <a:pt x="7026" y="7817"/>
                  </a:lnTo>
                  <a:lnTo>
                    <a:pt x="7026" y="8065"/>
                  </a:lnTo>
                  <a:lnTo>
                    <a:pt x="7034" y="8312"/>
                  </a:lnTo>
                  <a:lnTo>
                    <a:pt x="7120" y="8458"/>
                  </a:lnTo>
                  <a:lnTo>
                    <a:pt x="7192" y="8650"/>
                  </a:lnTo>
                  <a:lnTo>
                    <a:pt x="7493" y="8925"/>
                  </a:lnTo>
                  <a:lnTo>
                    <a:pt x="7581" y="8833"/>
                  </a:lnTo>
                  <a:lnTo>
                    <a:pt x="7850" y="8512"/>
                  </a:lnTo>
                  <a:lnTo>
                    <a:pt x="7962" y="8471"/>
                  </a:lnTo>
                  <a:lnTo>
                    <a:pt x="8086" y="8224"/>
                  </a:lnTo>
                  <a:lnTo>
                    <a:pt x="8142" y="7954"/>
                  </a:lnTo>
                  <a:lnTo>
                    <a:pt x="8118" y="7546"/>
                  </a:lnTo>
                  <a:lnTo>
                    <a:pt x="8183" y="7331"/>
                  </a:lnTo>
                  <a:lnTo>
                    <a:pt x="8408" y="7069"/>
                  </a:lnTo>
                  <a:lnTo>
                    <a:pt x="8596" y="6868"/>
                  </a:lnTo>
                  <a:lnTo>
                    <a:pt x="8782" y="6652"/>
                  </a:lnTo>
                  <a:lnTo>
                    <a:pt x="8870" y="6378"/>
                  </a:lnTo>
                  <a:lnTo>
                    <a:pt x="8870" y="6199"/>
                  </a:lnTo>
                  <a:lnTo>
                    <a:pt x="8675" y="6099"/>
                  </a:lnTo>
                  <a:lnTo>
                    <a:pt x="8400" y="5782"/>
                  </a:lnTo>
                  <a:cubicBezTo>
                    <a:pt x="8345" y="5725"/>
                    <a:pt x="8303" y="5638"/>
                    <a:pt x="8280" y="5535"/>
                  </a:cubicBezTo>
                  <a:cubicBezTo>
                    <a:pt x="8253" y="5415"/>
                    <a:pt x="8255" y="5284"/>
                    <a:pt x="8280" y="5163"/>
                  </a:cubicBezTo>
                  <a:cubicBezTo>
                    <a:pt x="8308" y="5024"/>
                    <a:pt x="8366" y="4907"/>
                    <a:pt x="8441" y="4834"/>
                  </a:cubicBezTo>
                  <a:cubicBezTo>
                    <a:pt x="8456" y="4723"/>
                    <a:pt x="8474" y="4613"/>
                    <a:pt x="8494" y="4505"/>
                  </a:cubicBezTo>
                  <a:cubicBezTo>
                    <a:pt x="8510" y="4424"/>
                    <a:pt x="8527" y="4342"/>
                    <a:pt x="8558" y="4276"/>
                  </a:cubicBezTo>
                  <a:cubicBezTo>
                    <a:pt x="8643" y="4100"/>
                    <a:pt x="8795" y="4075"/>
                    <a:pt x="8897" y="4221"/>
                  </a:cubicBezTo>
                  <a:cubicBezTo>
                    <a:pt x="8958" y="4155"/>
                    <a:pt x="9013" y="4077"/>
                    <a:pt x="9061" y="3987"/>
                  </a:cubicBezTo>
                  <a:cubicBezTo>
                    <a:pt x="9136" y="3848"/>
                    <a:pt x="9193" y="3684"/>
                    <a:pt x="9260" y="3534"/>
                  </a:cubicBezTo>
                  <a:cubicBezTo>
                    <a:pt x="9306" y="3430"/>
                    <a:pt x="9356" y="3332"/>
                    <a:pt x="9405" y="3232"/>
                  </a:cubicBezTo>
                  <a:cubicBezTo>
                    <a:pt x="9452" y="3137"/>
                    <a:pt x="9497" y="3041"/>
                    <a:pt x="9542" y="2943"/>
                  </a:cubicBezTo>
                  <a:lnTo>
                    <a:pt x="9832" y="2723"/>
                  </a:lnTo>
                  <a:lnTo>
                    <a:pt x="9993" y="2545"/>
                  </a:lnTo>
                  <a:lnTo>
                    <a:pt x="10111" y="2705"/>
                  </a:lnTo>
                  <a:lnTo>
                    <a:pt x="10183" y="2884"/>
                  </a:lnTo>
                  <a:lnTo>
                    <a:pt x="10183" y="3144"/>
                  </a:lnTo>
                  <a:lnTo>
                    <a:pt x="10098" y="3332"/>
                  </a:lnTo>
                  <a:lnTo>
                    <a:pt x="10098" y="3689"/>
                  </a:lnTo>
                  <a:lnTo>
                    <a:pt x="10082" y="3859"/>
                  </a:lnTo>
                  <a:lnTo>
                    <a:pt x="9930" y="3957"/>
                  </a:lnTo>
                  <a:lnTo>
                    <a:pt x="9906" y="4204"/>
                  </a:lnTo>
                  <a:lnTo>
                    <a:pt x="9849" y="4492"/>
                  </a:lnTo>
                  <a:lnTo>
                    <a:pt x="9683" y="4633"/>
                  </a:lnTo>
                  <a:lnTo>
                    <a:pt x="9586" y="4780"/>
                  </a:lnTo>
                  <a:lnTo>
                    <a:pt x="9482" y="5082"/>
                  </a:lnTo>
                  <a:lnTo>
                    <a:pt x="9514" y="5403"/>
                  </a:lnTo>
                  <a:lnTo>
                    <a:pt x="9716" y="5586"/>
                  </a:lnTo>
                  <a:cubicBezTo>
                    <a:pt x="9796" y="5549"/>
                    <a:pt x="9881" y="5586"/>
                    <a:pt x="9941" y="5682"/>
                  </a:cubicBezTo>
                  <a:cubicBezTo>
                    <a:pt x="9990" y="5760"/>
                    <a:pt x="10017" y="5871"/>
                    <a:pt x="10065" y="5951"/>
                  </a:cubicBezTo>
                  <a:cubicBezTo>
                    <a:pt x="10132" y="6062"/>
                    <a:pt x="10229" y="6103"/>
                    <a:pt x="10318" y="6056"/>
                  </a:cubicBezTo>
                  <a:lnTo>
                    <a:pt x="10508" y="6070"/>
                  </a:lnTo>
                  <a:lnTo>
                    <a:pt x="10731" y="6002"/>
                  </a:lnTo>
                  <a:lnTo>
                    <a:pt x="10946" y="5851"/>
                  </a:lnTo>
                  <a:lnTo>
                    <a:pt x="11105" y="5786"/>
                  </a:lnTo>
                  <a:lnTo>
                    <a:pt x="11391" y="5848"/>
                  </a:lnTo>
                  <a:lnTo>
                    <a:pt x="11503" y="6039"/>
                  </a:lnTo>
                  <a:lnTo>
                    <a:pt x="11785" y="6094"/>
                  </a:lnTo>
                  <a:lnTo>
                    <a:pt x="11854" y="6226"/>
                  </a:lnTo>
                  <a:lnTo>
                    <a:pt x="11801" y="6390"/>
                  </a:lnTo>
                  <a:lnTo>
                    <a:pt x="11600" y="6542"/>
                  </a:lnTo>
                  <a:lnTo>
                    <a:pt x="11427" y="6730"/>
                  </a:lnTo>
                  <a:lnTo>
                    <a:pt x="11242" y="6739"/>
                  </a:lnTo>
                  <a:lnTo>
                    <a:pt x="11084" y="6698"/>
                  </a:lnTo>
                  <a:lnTo>
                    <a:pt x="10942" y="6629"/>
                  </a:lnTo>
                  <a:lnTo>
                    <a:pt x="10752" y="6588"/>
                  </a:lnTo>
                  <a:lnTo>
                    <a:pt x="10578" y="6629"/>
                  </a:lnTo>
                  <a:lnTo>
                    <a:pt x="10435" y="6670"/>
                  </a:lnTo>
                  <a:lnTo>
                    <a:pt x="10291" y="6748"/>
                  </a:lnTo>
                  <a:lnTo>
                    <a:pt x="10218" y="6936"/>
                  </a:lnTo>
                  <a:lnTo>
                    <a:pt x="10315" y="7045"/>
                  </a:lnTo>
                  <a:lnTo>
                    <a:pt x="10580" y="7535"/>
                  </a:lnTo>
                  <a:lnTo>
                    <a:pt x="10580" y="7737"/>
                  </a:lnTo>
                  <a:lnTo>
                    <a:pt x="10500" y="7925"/>
                  </a:lnTo>
                  <a:lnTo>
                    <a:pt x="10333" y="8021"/>
                  </a:lnTo>
                  <a:lnTo>
                    <a:pt x="10285" y="8145"/>
                  </a:lnTo>
                  <a:lnTo>
                    <a:pt x="10181" y="8076"/>
                  </a:lnTo>
                  <a:lnTo>
                    <a:pt x="10133" y="7815"/>
                  </a:lnTo>
                  <a:lnTo>
                    <a:pt x="10012" y="7706"/>
                  </a:lnTo>
                  <a:lnTo>
                    <a:pt x="9771" y="7733"/>
                  </a:lnTo>
                  <a:lnTo>
                    <a:pt x="9701" y="7811"/>
                  </a:lnTo>
                  <a:lnTo>
                    <a:pt x="9701" y="8017"/>
                  </a:lnTo>
                  <a:lnTo>
                    <a:pt x="9581" y="8163"/>
                  </a:lnTo>
                  <a:lnTo>
                    <a:pt x="9597" y="8488"/>
                  </a:lnTo>
                  <a:lnTo>
                    <a:pt x="9637" y="8686"/>
                  </a:lnTo>
                  <a:lnTo>
                    <a:pt x="9693" y="8944"/>
                  </a:lnTo>
                  <a:lnTo>
                    <a:pt x="9588" y="9131"/>
                  </a:lnTo>
                  <a:lnTo>
                    <a:pt x="9435" y="9310"/>
                  </a:lnTo>
                  <a:lnTo>
                    <a:pt x="9298" y="9530"/>
                  </a:lnTo>
                  <a:lnTo>
                    <a:pt x="9180" y="9627"/>
                  </a:lnTo>
                  <a:lnTo>
                    <a:pt x="9092" y="9735"/>
                  </a:lnTo>
                  <a:lnTo>
                    <a:pt x="8983" y="9736"/>
                  </a:lnTo>
                  <a:cubicBezTo>
                    <a:pt x="8962" y="9703"/>
                    <a:pt x="8942" y="9671"/>
                    <a:pt x="8921" y="9640"/>
                  </a:cubicBezTo>
                  <a:cubicBezTo>
                    <a:pt x="8891" y="9595"/>
                    <a:pt x="8861" y="9551"/>
                    <a:pt x="8830" y="9508"/>
                  </a:cubicBezTo>
                  <a:lnTo>
                    <a:pt x="8564" y="9467"/>
                  </a:lnTo>
                  <a:lnTo>
                    <a:pt x="8300" y="9659"/>
                  </a:lnTo>
                  <a:lnTo>
                    <a:pt x="7986" y="9865"/>
                  </a:lnTo>
                  <a:lnTo>
                    <a:pt x="7905" y="9974"/>
                  </a:lnTo>
                  <a:lnTo>
                    <a:pt x="7739" y="10070"/>
                  </a:lnTo>
                  <a:lnTo>
                    <a:pt x="7634" y="10001"/>
                  </a:lnTo>
                  <a:lnTo>
                    <a:pt x="7465" y="9864"/>
                  </a:lnTo>
                  <a:lnTo>
                    <a:pt x="7314" y="9781"/>
                  </a:lnTo>
                  <a:lnTo>
                    <a:pt x="7226" y="9644"/>
                  </a:lnTo>
                  <a:lnTo>
                    <a:pt x="7149" y="9740"/>
                  </a:lnTo>
                  <a:lnTo>
                    <a:pt x="6975" y="9746"/>
                  </a:lnTo>
                  <a:lnTo>
                    <a:pt x="6769" y="9966"/>
                  </a:lnTo>
                  <a:lnTo>
                    <a:pt x="6586" y="9828"/>
                  </a:lnTo>
                  <a:lnTo>
                    <a:pt x="6498" y="9655"/>
                  </a:lnTo>
                  <a:lnTo>
                    <a:pt x="6359" y="9499"/>
                  </a:lnTo>
                  <a:lnTo>
                    <a:pt x="6246" y="9210"/>
                  </a:lnTo>
                  <a:lnTo>
                    <a:pt x="6332" y="9059"/>
                  </a:lnTo>
                  <a:lnTo>
                    <a:pt x="6468" y="9059"/>
                  </a:lnTo>
                  <a:lnTo>
                    <a:pt x="6436" y="9269"/>
                  </a:lnTo>
                  <a:lnTo>
                    <a:pt x="6594" y="9356"/>
                  </a:lnTo>
                  <a:lnTo>
                    <a:pt x="6642" y="9122"/>
                  </a:lnTo>
                  <a:lnTo>
                    <a:pt x="6779" y="9264"/>
                  </a:lnTo>
                  <a:lnTo>
                    <a:pt x="6939" y="9386"/>
                  </a:lnTo>
                  <a:lnTo>
                    <a:pt x="7020" y="9181"/>
                  </a:lnTo>
                  <a:lnTo>
                    <a:pt x="7095" y="8939"/>
                  </a:lnTo>
                  <a:lnTo>
                    <a:pt x="7009" y="8646"/>
                  </a:lnTo>
                  <a:lnTo>
                    <a:pt x="6883" y="8491"/>
                  </a:lnTo>
                  <a:lnTo>
                    <a:pt x="6741" y="8555"/>
                  </a:lnTo>
                  <a:lnTo>
                    <a:pt x="6645" y="8802"/>
                  </a:lnTo>
                  <a:lnTo>
                    <a:pt x="6668" y="8966"/>
                  </a:lnTo>
                  <a:lnTo>
                    <a:pt x="6572" y="8980"/>
                  </a:lnTo>
                  <a:lnTo>
                    <a:pt x="6524" y="8733"/>
                  </a:lnTo>
                  <a:lnTo>
                    <a:pt x="6425" y="8870"/>
                  </a:lnTo>
                  <a:lnTo>
                    <a:pt x="6282" y="8896"/>
                  </a:lnTo>
                  <a:lnTo>
                    <a:pt x="6298" y="8622"/>
                  </a:lnTo>
                  <a:lnTo>
                    <a:pt x="6338" y="8473"/>
                  </a:lnTo>
                  <a:lnTo>
                    <a:pt x="6394" y="8309"/>
                  </a:lnTo>
                  <a:lnTo>
                    <a:pt x="6394" y="7953"/>
                  </a:lnTo>
                  <a:lnTo>
                    <a:pt x="6380" y="7651"/>
                  </a:lnTo>
                  <a:lnTo>
                    <a:pt x="6254" y="7719"/>
                  </a:lnTo>
                  <a:lnTo>
                    <a:pt x="6189" y="7989"/>
                  </a:lnTo>
                  <a:lnTo>
                    <a:pt x="6096" y="8126"/>
                  </a:lnTo>
                  <a:lnTo>
                    <a:pt x="5932" y="8300"/>
                  </a:lnTo>
                  <a:lnTo>
                    <a:pt x="5836" y="8520"/>
                  </a:lnTo>
                  <a:lnTo>
                    <a:pt x="5819" y="8717"/>
                  </a:lnTo>
                  <a:lnTo>
                    <a:pt x="5921" y="8917"/>
                  </a:lnTo>
                  <a:lnTo>
                    <a:pt x="5974" y="9081"/>
                  </a:lnTo>
                  <a:lnTo>
                    <a:pt x="5934" y="9324"/>
                  </a:lnTo>
                  <a:lnTo>
                    <a:pt x="6004" y="9512"/>
                  </a:lnTo>
                  <a:lnTo>
                    <a:pt x="6235" y="9416"/>
                  </a:lnTo>
                  <a:lnTo>
                    <a:pt x="6253" y="9581"/>
                  </a:lnTo>
                  <a:lnTo>
                    <a:pt x="6088" y="9704"/>
                  </a:lnTo>
                  <a:lnTo>
                    <a:pt x="6016" y="9787"/>
                  </a:lnTo>
                  <a:lnTo>
                    <a:pt x="5983" y="10057"/>
                  </a:lnTo>
                  <a:lnTo>
                    <a:pt x="5865" y="10144"/>
                  </a:lnTo>
                  <a:lnTo>
                    <a:pt x="5664" y="10172"/>
                  </a:lnTo>
                  <a:lnTo>
                    <a:pt x="5506" y="10172"/>
                  </a:lnTo>
                  <a:lnTo>
                    <a:pt x="5370" y="10240"/>
                  </a:lnTo>
                  <a:lnTo>
                    <a:pt x="5273" y="10337"/>
                  </a:lnTo>
                  <a:lnTo>
                    <a:pt x="5101" y="10364"/>
                  </a:lnTo>
                  <a:lnTo>
                    <a:pt x="5002" y="10364"/>
                  </a:lnTo>
                  <a:lnTo>
                    <a:pt x="4982" y="10538"/>
                  </a:lnTo>
                  <a:lnTo>
                    <a:pt x="4867" y="10739"/>
                  </a:lnTo>
                  <a:lnTo>
                    <a:pt x="4738" y="10945"/>
                  </a:lnTo>
                  <a:lnTo>
                    <a:pt x="4563" y="11169"/>
                  </a:lnTo>
                  <a:lnTo>
                    <a:pt x="4385" y="11316"/>
                  </a:lnTo>
                  <a:lnTo>
                    <a:pt x="4328" y="11463"/>
                  </a:lnTo>
                  <a:lnTo>
                    <a:pt x="4152" y="11706"/>
                  </a:lnTo>
                  <a:lnTo>
                    <a:pt x="4065" y="11719"/>
                  </a:lnTo>
                  <a:lnTo>
                    <a:pt x="3934" y="11751"/>
                  </a:lnTo>
                  <a:lnTo>
                    <a:pt x="3849" y="11911"/>
                  </a:lnTo>
                  <a:lnTo>
                    <a:pt x="3781" y="12158"/>
                  </a:lnTo>
                  <a:lnTo>
                    <a:pt x="3725" y="12255"/>
                  </a:lnTo>
                  <a:lnTo>
                    <a:pt x="3603" y="12585"/>
                  </a:lnTo>
                  <a:lnTo>
                    <a:pt x="3316" y="12676"/>
                  </a:lnTo>
                  <a:lnTo>
                    <a:pt x="3265" y="12951"/>
                  </a:lnTo>
                  <a:lnTo>
                    <a:pt x="3134" y="12987"/>
                  </a:lnTo>
                  <a:lnTo>
                    <a:pt x="3035" y="12919"/>
                  </a:lnTo>
                  <a:lnTo>
                    <a:pt x="2939" y="12754"/>
                  </a:lnTo>
                  <a:cubicBezTo>
                    <a:pt x="2886" y="12812"/>
                    <a:pt x="2837" y="12876"/>
                    <a:pt x="2790" y="12947"/>
                  </a:cubicBezTo>
                  <a:cubicBezTo>
                    <a:pt x="2744" y="13015"/>
                    <a:pt x="2702" y="13088"/>
                    <a:pt x="2663" y="13166"/>
                  </a:cubicBezTo>
                  <a:lnTo>
                    <a:pt x="2511" y="13235"/>
                  </a:lnTo>
                  <a:lnTo>
                    <a:pt x="2334" y="13327"/>
                  </a:lnTo>
                  <a:lnTo>
                    <a:pt x="2256" y="13258"/>
                  </a:lnTo>
                  <a:lnTo>
                    <a:pt x="2079" y="13176"/>
                  </a:lnTo>
                  <a:lnTo>
                    <a:pt x="1886" y="13313"/>
                  </a:lnTo>
                  <a:lnTo>
                    <a:pt x="1701" y="13451"/>
                  </a:lnTo>
                  <a:lnTo>
                    <a:pt x="1776" y="13589"/>
                  </a:lnTo>
                  <a:lnTo>
                    <a:pt x="1890" y="13693"/>
                  </a:lnTo>
                  <a:lnTo>
                    <a:pt x="2105" y="13776"/>
                  </a:lnTo>
                  <a:lnTo>
                    <a:pt x="2379" y="13955"/>
                  </a:lnTo>
                  <a:lnTo>
                    <a:pt x="2554" y="14129"/>
                  </a:lnTo>
                  <a:lnTo>
                    <a:pt x="2659" y="14413"/>
                  </a:lnTo>
                  <a:lnTo>
                    <a:pt x="2704" y="14587"/>
                  </a:lnTo>
                  <a:lnTo>
                    <a:pt x="2768" y="14861"/>
                  </a:lnTo>
                  <a:lnTo>
                    <a:pt x="2792" y="15475"/>
                  </a:lnTo>
                  <a:lnTo>
                    <a:pt x="2771" y="15814"/>
                  </a:lnTo>
                  <a:cubicBezTo>
                    <a:pt x="2745" y="15996"/>
                    <a:pt x="2708" y="16172"/>
                    <a:pt x="2661" y="16341"/>
                  </a:cubicBezTo>
                  <a:cubicBezTo>
                    <a:pt x="2629" y="16460"/>
                    <a:pt x="2591" y="16574"/>
                    <a:pt x="2549" y="16684"/>
                  </a:cubicBezTo>
                  <a:lnTo>
                    <a:pt x="2342" y="16817"/>
                  </a:lnTo>
                  <a:lnTo>
                    <a:pt x="2030" y="16830"/>
                  </a:lnTo>
                  <a:lnTo>
                    <a:pt x="1856" y="16830"/>
                  </a:lnTo>
                  <a:lnTo>
                    <a:pt x="1549" y="16804"/>
                  </a:lnTo>
                  <a:lnTo>
                    <a:pt x="1329" y="16707"/>
                  </a:lnTo>
                  <a:lnTo>
                    <a:pt x="970" y="16537"/>
                  </a:lnTo>
                  <a:lnTo>
                    <a:pt x="739" y="16469"/>
                  </a:lnTo>
                  <a:lnTo>
                    <a:pt x="478" y="16547"/>
                  </a:lnTo>
                  <a:lnTo>
                    <a:pt x="293" y="16647"/>
                  </a:lnTo>
                  <a:lnTo>
                    <a:pt x="164" y="17042"/>
                  </a:lnTo>
                  <a:lnTo>
                    <a:pt x="199" y="17371"/>
                  </a:lnTo>
                  <a:lnTo>
                    <a:pt x="231" y="17765"/>
                  </a:lnTo>
                  <a:lnTo>
                    <a:pt x="199" y="18217"/>
                  </a:lnTo>
                  <a:lnTo>
                    <a:pt x="86" y="18602"/>
                  </a:lnTo>
                  <a:lnTo>
                    <a:pt x="24" y="19028"/>
                  </a:lnTo>
                  <a:lnTo>
                    <a:pt x="0" y="19390"/>
                  </a:lnTo>
                  <a:lnTo>
                    <a:pt x="32" y="19623"/>
                  </a:lnTo>
                  <a:lnTo>
                    <a:pt x="105" y="19880"/>
                  </a:lnTo>
                  <a:lnTo>
                    <a:pt x="97" y="20137"/>
                  </a:lnTo>
                  <a:lnTo>
                    <a:pt x="40" y="20343"/>
                  </a:lnTo>
                  <a:lnTo>
                    <a:pt x="81" y="20612"/>
                  </a:lnTo>
                  <a:lnTo>
                    <a:pt x="245" y="20708"/>
                  </a:lnTo>
                  <a:lnTo>
                    <a:pt x="417" y="20644"/>
                  </a:lnTo>
                  <a:lnTo>
                    <a:pt x="624" y="20794"/>
                  </a:lnTo>
                  <a:lnTo>
                    <a:pt x="693" y="20881"/>
                  </a:lnTo>
                  <a:lnTo>
                    <a:pt x="1007" y="21211"/>
                  </a:lnTo>
                  <a:lnTo>
                    <a:pt x="1064" y="21408"/>
                  </a:lnTo>
                  <a:lnTo>
                    <a:pt x="1160" y="21436"/>
                  </a:lnTo>
                  <a:lnTo>
                    <a:pt x="1241" y="21600"/>
                  </a:lnTo>
                  <a:lnTo>
                    <a:pt x="1286" y="21437"/>
                  </a:lnTo>
                  <a:lnTo>
                    <a:pt x="1286" y="21236"/>
                  </a:lnTo>
                  <a:lnTo>
                    <a:pt x="1358" y="21119"/>
                  </a:lnTo>
                  <a:lnTo>
                    <a:pt x="1562" y="21092"/>
                  </a:lnTo>
                  <a:lnTo>
                    <a:pt x="1667" y="21105"/>
                  </a:lnTo>
                  <a:cubicBezTo>
                    <a:pt x="1731" y="21119"/>
                    <a:pt x="1796" y="21128"/>
                    <a:pt x="1860" y="21133"/>
                  </a:cubicBezTo>
                  <a:cubicBezTo>
                    <a:pt x="1936" y="21139"/>
                    <a:pt x="2011" y="21139"/>
                    <a:pt x="2086" y="21133"/>
                  </a:cubicBezTo>
                  <a:lnTo>
                    <a:pt x="2247" y="21051"/>
                  </a:lnTo>
                  <a:lnTo>
                    <a:pt x="2333" y="20941"/>
                  </a:lnTo>
                  <a:lnTo>
                    <a:pt x="2422" y="20693"/>
                  </a:lnTo>
                  <a:lnTo>
                    <a:pt x="2519" y="20556"/>
                  </a:lnTo>
                  <a:lnTo>
                    <a:pt x="2655" y="20387"/>
                  </a:lnTo>
                  <a:lnTo>
                    <a:pt x="2784" y="20214"/>
                  </a:lnTo>
                  <a:lnTo>
                    <a:pt x="2897" y="20063"/>
                  </a:lnTo>
                  <a:lnTo>
                    <a:pt x="2921" y="19885"/>
                  </a:lnTo>
                  <a:lnTo>
                    <a:pt x="2921" y="19541"/>
                  </a:lnTo>
                  <a:lnTo>
                    <a:pt x="2969" y="19349"/>
                  </a:lnTo>
                  <a:lnTo>
                    <a:pt x="3039" y="19161"/>
                  </a:lnTo>
                  <a:lnTo>
                    <a:pt x="3241" y="18748"/>
                  </a:lnTo>
                  <a:lnTo>
                    <a:pt x="3257" y="18515"/>
                  </a:lnTo>
                  <a:cubicBezTo>
                    <a:pt x="3267" y="18464"/>
                    <a:pt x="3283" y="18417"/>
                    <a:pt x="3305" y="18379"/>
                  </a:cubicBezTo>
                  <a:cubicBezTo>
                    <a:pt x="3367" y="18269"/>
                    <a:pt x="3459" y="18240"/>
                    <a:pt x="3541" y="18187"/>
                  </a:cubicBezTo>
                  <a:cubicBezTo>
                    <a:pt x="3616" y="18139"/>
                    <a:pt x="3685" y="18071"/>
                    <a:pt x="3745" y="17985"/>
                  </a:cubicBezTo>
                  <a:lnTo>
                    <a:pt x="3923" y="17728"/>
                  </a:lnTo>
                  <a:lnTo>
                    <a:pt x="4081" y="17581"/>
                  </a:lnTo>
                  <a:lnTo>
                    <a:pt x="4167" y="17554"/>
                  </a:lnTo>
                  <a:lnTo>
                    <a:pt x="4059" y="17247"/>
                  </a:lnTo>
                  <a:lnTo>
                    <a:pt x="3955" y="17261"/>
                  </a:lnTo>
                  <a:lnTo>
                    <a:pt x="3938" y="16973"/>
                  </a:lnTo>
                  <a:lnTo>
                    <a:pt x="4118" y="16859"/>
                  </a:lnTo>
                  <a:lnTo>
                    <a:pt x="4354" y="16726"/>
                  </a:lnTo>
                  <a:lnTo>
                    <a:pt x="4432" y="16658"/>
                  </a:lnTo>
                  <a:lnTo>
                    <a:pt x="4620" y="16554"/>
                  </a:lnTo>
                  <a:lnTo>
                    <a:pt x="4738" y="16663"/>
                  </a:lnTo>
                  <a:lnTo>
                    <a:pt x="4945" y="16842"/>
                  </a:lnTo>
                  <a:lnTo>
                    <a:pt x="5057" y="16801"/>
                  </a:lnTo>
                  <a:lnTo>
                    <a:pt x="5270" y="16614"/>
                  </a:lnTo>
                  <a:cubicBezTo>
                    <a:pt x="5348" y="16588"/>
                    <a:pt x="5424" y="16547"/>
                    <a:pt x="5495" y="16490"/>
                  </a:cubicBezTo>
                  <a:cubicBezTo>
                    <a:pt x="5582" y="16422"/>
                    <a:pt x="5661" y="16332"/>
                    <a:pt x="5732" y="16224"/>
                  </a:cubicBezTo>
                  <a:lnTo>
                    <a:pt x="5896" y="16096"/>
                  </a:lnTo>
                  <a:lnTo>
                    <a:pt x="6009" y="16027"/>
                  </a:lnTo>
                  <a:lnTo>
                    <a:pt x="6185" y="15959"/>
                  </a:lnTo>
                  <a:lnTo>
                    <a:pt x="6336" y="16187"/>
                  </a:lnTo>
                  <a:lnTo>
                    <a:pt x="6513" y="16558"/>
                  </a:lnTo>
                  <a:lnTo>
                    <a:pt x="6478" y="16957"/>
                  </a:lnTo>
                  <a:lnTo>
                    <a:pt x="6566" y="17191"/>
                  </a:lnTo>
                  <a:cubicBezTo>
                    <a:pt x="6627" y="17266"/>
                    <a:pt x="6693" y="17327"/>
                    <a:pt x="6762" y="17374"/>
                  </a:cubicBezTo>
                  <a:cubicBezTo>
                    <a:pt x="6828" y="17418"/>
                    <a:pt x="6896" y="17449"/>
                    <a:pt x="6961" y="17493"/>
                  </a:cubicBezTo>
                  <a:cubicBezTo>
                    <a:pt x="7076" y="17571"/>
                    <a:pt x="7181" y="17688"/>
                    <a:pt x="7268" y="17837"/>
                  </a:cubicBezTo>
                  <a:lnTo>
                    <a:pt x="7381" y="17960"/>
                  </a:lnTo>
                  <a:lnTo>
                    <a:pt x="7502" y="18097"/>
                  </a:lnTo>
                  <a:lnTo>
                    <a:pt x="7652" y="18230"/>
                  </a:lnTo>
                  <a:lnTo>
                    <a:pt x="7765" y="18312"/>
                  </a:lnTo>
                  <a:lnTo>
                    <a:pt x="7950" y="18500"/>
                  </a:lnTo>
                  <a:lnTo>
                    <a:pt x="8004" y="18619"/>
                  </a:lnTo>
                  <a:lnTo>
                    <a:pt x="8122" y="18894"/>
                  </a:lnTo>
                  <a:lnTo>
                    <a:pt x="8273" y="19251"/>
                  </a:lnTo>
                  <a:lnTo>
                    <a:pt x="8399" y="19535"/>
                  </a:lnTo>
                  <a:lnTo>
                    <a:pt x="8203" y="19705"/>
                  </a:lnTo>
                  <a:lnTo>
                    <a:pt x="8232" y="19896"/>
                  </a:lnTo>
                  <a:lnTo>
                    <a:pt x="8184" y="20192"/>
                  </a:lnTo>
                  <a:lnTo>
                    <a:pt x="8313" y="20256"/>
                  </a:lnTo>
                  <a:lnTo>
                    <a:pt x="8369" y="20092"/>
                  </a:lnTo>
                  <a:lnTo>
                    <a:pt x="8471" y="19927"/>
                  </a:lnTo>
                  <a:lnTo>
                    <a:pt x="8584" y="19703"/>
                  </a:lnTo>
                  <a:lnTo>
                    <a:pt x="8621" y="19542"/>
                  </a:lnTo>
                  <a:lnTo>
                    <a:pt x="8570" y="19314"/>
                  </a:lnTo>
                  <a:lnTo>
                    <a:pt x="8522" y="19090"/>
                  </a:lnTo>
                  <a:lnTo>
                    <a:pt x="8493" y="18927"/>
                  </a:lnTo>
                  <a:lnTo>
                    <a:pt x="8573" y="18716"/>
                  </a:lnTo>
                  <a:lnTo>
                    <a:pt x="8735" y="18702"/>
                  </a:lnTo>
                  <a:lnTo>
                    <a:pt x="8831" y="18752"/>
                  </a:lnTo>
                  <a:lnTo>
                    <a:pt x="8888" y="18876"/>
                  </a:lnTo>
                  <a:lnTo>
                    <a:pt x="9070" y="18944"/>
                  </a:lnTo>
                  <a:lnTo>
                    <a:pt x="9159" y="18880"/>
                  </a:lnTo>
                  <a:lnTo>
                    <a:pt x="9054" y="18697"/>
                  </a:lnTo>
                  <a:lnTo>
                    <a:pt x="8898" y="18523"/>
                  </a:lnTo>
                  <a:lnTo>
                    <a:pt x="8594" y="18261"/>
                  </a:lnTo>
                  <a:lnTo>
                    <a:pt x="8368" y="18041"/>
                  </a:lnTo>
                  <a:lnTo>
                    <a:pt x="8097" y="17835"/>
                  </a:lnTo>
                  <a:lnTo>
                    <a:pt x="7917" y="17422"/>
                  </a:lnTo>
                  <a:lnTo>
                    <a:pt x="7716" y="17353"/>
                  </a:lnTo>
                  <a:lnTo>
                    <a:pt x="7485" y="16964"/>
                  </a:lnTo>
                  <a:lnTo>
                    <a:pt x="7541" y="16565"/>
                  </a:lnTo>
                  <a:lnTo>
                    <a:pt x="7398" y="16378"/>
                  </a:lnTo>
                  <a:lnTo>
                    <a:pt x="7222" y="16240"/>
                  </a:lnTo>
                  <a:lnTo>
                    <a:pt x="6975" y="15938"/>
                  </a:lnTo>
                  <a:lnTo>
                    <a:pt x="6974" y="15498"/>
                  </a:lnTo>
                  <a:lnTo>
                    <a:pt x="7213" y="15265"/>
                  </a:lnTo>
                  <a:lnTo>
                    <a:pt x="7388" y="15320"/>
                  </a:lnTo>
                  <a:lnTo>
                    <a:pt x="7527" y="15712"/>
                  </a:lnTo>
                  <a:lnTo>
                    <a:pt x="7790" y="15919"/>
                  </a:lnTo>
                  <a:cubicBezTo>
                    <a:pt x="7896" y="15936"/>
                    <a:pt x="7997" y="15992"/>
                    <a:pt x="8089" y="16084"/>
                  </a:cubicBezTo>
                  <a:cubicBezTo>
                    <a:pt x="8148" y="16143"/>
                    <a:pt x="8203" y="16217"/>
                    <a:pt x="8250" y="16304"/>
                  </a:cubicBezTo>
                  <a:lnTo>
                    <a:pt x="8390" y="16623"/>
                  </a:lnTo>
                  <a:lnTo>
                    <a:pt x="8497" y="16783"/>
                  </a:lnTo>
                  <a:lnTo>
                    <a:pt x="8659" y="16893"/>
                  </a:lnTo>
                  <a:cubicBezTo>
                    <a:pt x="8718" y="16911"/>
                    <a:pt x="8777" y="16939"/>
                    <a:pt x="8833" y="16975"/>
                  </a:cubicBezTo>
                  <a:cubicBezTo>
                    <a:pt x="8886" y="17009"/>
                    <a:pt x="8937" y="17050"/>
                    <a:pt x="8986" y="17098"/>
                  </a:cubicBezTo>
                  <a:lnTo>
                    <a:pt x="9201" y="17368"/>
                  </a:lnTo>
                  <a:lnTo>
                    <a:pt x="9367" y="17642"/>
                  </a:lnTo>
                  <a:lnTo>
                    <a:pt x="9448" y="18069"/>
                  </a:lnTo>
                  <a:lnTo>
                    <a:pt x="9472" y="18476"/>
                  </a:lnTo>
                  <a:lnTo>
                    <a:pt x="9480" y="18860"/>
                  </a:lnTo>
                  <a:lnTo>
                    <a:pt x="9606" y="19231"/>
                  </a:lnTo>
                  <a:lnTo>
                    <a:pt x="9708" y="19433"/>
                  </a:lnTo>
                  <a:lnTo>
                    <a:pt x="9931" y="19550"/>
                  </a:lnTo>
                  <a:lnTo>
                    <a:pt x="10097" y="19631"/>
                  </a:lnTo>
                  <a:lnTo>
                    <a:pt x="10223" y="19645"/>
                  </a:lnTo>
                  <a:lnTo>
                    <a:pt x="10379" y="19791"/>
                  </a:lnTo>
                  <a:lnTo>
                    <a:pt x="10473" y="19924"/>
                  </a:lnTo>
                  <a:lnTo>
                    <a:pt x="10384" y="20183"/>
                  </a:lnTo>
                  <a:lnTo>
                    <a:pt x="10159" y="20128"/>
                  </a:lnTo>
                  <a:lnTo>
                    <a:pt x="10073" y="20243"/>
                  </a:lnTo>
                  <a:lnTo>
                    <a:pt x="10193" y="20472"/>
                  </a:lnTo>
                  <a:lnTo>
                    <a:pt x="10266" y="20815"/>
                  </a:lnTo>
                  <a:cubicBezTo>
                    <a:pt x="10273" y="20912"/>
                    <a:pt x="10304" y="20999"/>
                    <a:pt x="10352" y="21053"/>
                  </a:cubicBezTo>
                  <a:cubicBezTo>
                    <a:pt x="10384" y="21090"/>
                    <a:pt x="10423" y="21109"/>
                    <a:pt x="10462" y="21108"/>
                  </a:cubicBezTo>
                  <a:lnTo>
                    <a:pt x="10696" y="20998"/>
                  </a:lnTo>
                  <a:lnTo>
                    <a:pt x="10712" y="20701"/>
                  </a:lnTo>
                  <a:cubicBezTo>
                    <a:pt x="10707" y="20596"/>
                    <a:pt x="10707" y="20491"/>
                    <a:pt x="10712" y="20387"/>
                  </a:cubicBezTo>
                  <a:cubicBezTo>
                    <a:pt x="10716" y="20296"/>
                    <a:pt x="10724" y="20206"/>
                    <a:pt x="10736" y="20117"/>
                  </a:cubicBezTo>
                  <a:cubicBezTo>
                    <a:pt x="10735" y="20034"/>
                    <a:pt x="10727" y="19953"/>
                    <a:pt x="10712" y="19874"/>
                  </a:cubicBezTo>
                  <a:cubicBezTo>
                    <a:pt x="10684" y="19724"/>
                    <a:pt x="10633" y="19589"/>
                    <a:pt x="10564" y="19484"/>
                  </a:cubicBezTo>
                  <a:lnTo>
                    <a:pt x="10443" y="19117"/>
                  </a:lnTo>
                  <a:cubicBezTo>
                    <a:pt x="10405" y="19035"/>
                    <a:pt x="10398" y="18922"/>
                    <a:pt x="10427" y="18829"/>
                  </a:cubicBezTo>
                  <a:cubicBezTo>
                    <a:pt x="10451" y="18751"/>
                    <a:pt x="10497" y="18700"/>
                    <a:pt x="10548" y="18692"/>
                  </a:cubicBezTo>
                  <a:lnTo>
                    <a:pt x="10680" y="18705"/>
                  </a:lnTo>
                  <a:lnTo>
                    <a:pt x="10811" y="18765"/>
                  </a:lnTo>
                  <a:lnTo>
                    <a:pt x="10929" y="18911"/>
                  </a:lnTo>
                  <a:lnTo>
                    <a:pt x="10953" y="18597"/>
                  </a:lnTo>
                  <a:lnTo>
                    <a:pt x="11025" y="18391"/>
                  </a:lnTo>
                  <a:lnTo>
                    <a:pt x="11310" y="18336"/>
                  </a:lnTo>
                  <a:lnTo>
                    <a:pt x="11533" y="18336"/>
                  </a:lnTo>
                  <a:lnTo>
                    <a:pt x="11766" y="18570"/>
                  </a:lnTo>
                  <a:lnTo>
                    <a:pt x="11991" y="18469"/>
                  </a:lnTo>
                  <a:lnTo>
                    <a:pt x="12104" y="18400"/>
                  </a:lnTo>
                  <a:lnTo>
                    <a:pt x="12392" y="18317"/>
                  </a:lnTo>
                  <a:lnTo>
                    <a:pt x="12469" y="18171"/>
                  </a:lnTo>
                  <a:cubicBezTo>
                    <a:pt x="12441" y="18118"/>
                    <a:pt x="12413" y="18066"/>
                    <a:pt x="12383" y="18015"/>
                  </a:cubicBezTo>
                  <a:cubicBezTo>
                    <a:pt x="12320" y="17907"/>
                    <a:pt x="12252" y="17806"/>
                    <a:pt x="12181" y="17713"/>
                  </a:cubicBezTo>
                  <a:cubicBezTo>
                    <a:pt x="12169" y="17590"/>
                    <a:pt x="12166" y="17465"/>
                    <a:pt x="12173" y="17342"/>
                  </a:cubicBezTo>
                  <a:cubicBezTo>
                    <a:pt x="12182" y="17201"/>
                    <a:pt x="12204" y="17063"/>
                    <a:pt x="12238" y="16934"/>
                  </a:cubicBezTo>
                  <a:lnTo>
                    <a:pt x="12262" y="16700"/>
                  </a:lnTo>
                  <a:lnTo>
                    <a:pt x="12383" y="16233"/>
                  </a:lnTo>
                  <a:lnTo>
                    <a:pt x="12447" y="15904"/>
                  </a:lnTo>
                  <a:lnTo>
                    <a:pt x="12552" y="15455"/>
                  </a:lnTo>
                  <a:lnTo>
                    <a:pt x="12671" y="15194"/>
                  </a:lnTo>
                  <a:lnTo>
                    <a:pt x="12888" y="14822"/>
                  </a:lnTo>
                  <a:lnTo>
                    <a:pt x="13179" y="14607"/>
                  </a:lnTo>
                  <a:lnTo>
                    <a:pt x="13407" y="14414"/>
                  </a:lnTo>
                  <a:lnTo>
                    <a:pt x="13485" y="14588"/>
                  </a:lnTo>
                  <a:lnTo>
                    <a:pt x="13485" y="14898"/>
                  </a:lnTo>
                  <a:lnTo>
                    <a:pt x="13692" y="14926"/>
                  </a:lnTo>
                  <a:lnTo>
                    <a:pt x="13794" y="15008"/>
                  </a:lnTo>
                  <a:lnTo>
                    <a:pt x="13842" y="15254"/>
                  </a:lnTo>
                  <a:lnTo>
                    <a:pt x="13659" y="15264"/>
                  </a:lnTo>
                  <a:lnTo>
                    <a:pt x="13643" y="15414"/>
                  </a:lnTo>
                  <a:lnTo>
                    <a:pt x="13845" y="15703"/>
                  </a:lnTo>
                  <a:lnTo>
                    <a:pt x="13960" y="15946"/>
                  </a:lnTo>
                  <a:lnTo>
                    <a:pt x="14162" y="15979"/>
                  </a:lnTo>
                  <a:lnTo>
                    <a:pt x="14250" y="15857"/>
                  </a:lnTo>
                  <a:lnTo>
                    <a:pt x="14403" y="15678"/>
                  </a:lnTo>
                  <a:lnTo>
                    <a:pt x="14752" y="15546"/>
                  </a:lnTo>
                  <a:lnTo>
                    <a:pt x="14728" y="15315"/>
                  </a:lnTo>
                  <a:lnTo>
                    <a:pt x="14639" y="15250"/>
                  </a:lnTo>
                  <a:lnTo>
                    <a:pt x="14489" y="15305"/>
                  </a:lnTo>
                  <a:cubicBezTo>
                    <a:pt x="14437" y="15251"/>
                    <a:pt x="14386" y="15193"/>
                    <a:pt x="14336" y="15132"/>
                  </a:cubicBezTo>
                  <a:cubicBezTo>
                    <a:pt x="14301" y="15088"/>
                    <a:pt x="14266" y="15042"/>
                    <a:pt x="14232" y="14994"/>
                  </a:cubicBezTo>
                  <a:lnTo>
                    <a:pt x="14288" y="14817"/>
                  </a:lnTo>
                  <a:lnTo>
                    <a:pt x="14447" y="14721"/>
                  </a:lnTo>
                  <a:lnTo>
                    <a:pt x="14613" y="14569"/>
                  </a:lnTo>
                  <a:lnTo>
                    <a:pt x="14824" y="14382"/>
                  </a:lnTo>
                  <a:lnTo>
                    <a:pt x="14966" y="14231"/>
                  </a:lnTo>
                  <a:lnTo>
                    <a:pt x="15155" y="14089"/>
                  </a:lnTo>
                  <a:lnTo>
                    <a:pt x="15299" y="14048"/>
                  </a:lnTo>
                  <a:lnTo>
                    <a:pt x="15474" y="14204"/>
                  </a:lnTo>
                  <a:lnTo>
                    <a:pt x="15391" y="14386"/>
                  </a:lnTo>
                  <a:lnTo>
                    <a:pt x="15273" y="14666"/>
                  </a:lnTo>
                  <a:lnTo>
                    <a:pt x="15265" y="14990"/>
                  </a:lnTo>
                  <a:lnTo>
                    <a:pt x="15230" y="15325"/>
                  </a:lnTo>
                  <a:lnTo>
                    <a:pt x="15118" y="15517"/>
                  </a:lnTo>
                  <a:lnTo>
                    <a:pt x="15096" y="15705"/>
                  </a:lnTo>
                  <a:lnTo>
                    <a:pt x="15233" y="15800"/>
                  </a:lnTo>
                  <a:cubicBezTo>
                    <a:pt x="15284" y="15813"/>
                    <a:pt x="15335" y="15836"/>
                    <a:pt x="15383" y="15869"/>
                  </a:cubicBezTo>
                  <a:cubicBezTo>
                    <a:pt x="15456" y="15919"/>
                    <a:pt x="15524" y="15992"/>
                    <a:pt x="15582" y="16084"/>
                  </a:cubicBezTo>
                  <a:lnTo>
                    <a:pt x="15792" y="16341"/>
                  </a:lnTo>
                  <a:lnTo>
                    <a:pt x="16009" y="16409"/>
                  </a:lnTo>
                  <a:lnTo>
                    <a:pt x="16163" y="16684"/>
                  </a:lnTo>
                  <a:lnTo>
                    <a:pt x="16364" y="16863"/>
                  </a:lnTo>
                  <a:lnTo>
                    <a:pt x="16519" y="17063"/>
                  </a:lnTo>
                  <a:lnTo>
                    <a:pt x="16602" y="17384"/>
                  </a:lnTo>
                  <a:lnTo>
                    <a:pt x="16900" y="17421"/>
                  </a:lnTo>
                  <a:lnTo>
                    <a:pt x="17231" y="17499"/>
                  </a:lnTo>
                  <a:lnTo>
                    <a:pt x="17545" y="17705"/>
                  </a:lnTo>
                  <a:lnTo>
                    <a:pt x="17840" y="17980"/>
                  </a:lnTo>
                  <a:lnTo>
                    <a:pt x="18090" y="18259"/>
                  </a:lnTo>
                  <a:lnTo>
                    <a:pt x="18475" y="18575"/>
                  </a:lnTo>
                  <a:lnTo>
                    <a:pt x="18792" y="18777"/>
                  </a:lnTo>
                  <a:lnTo>
                    <a:pt x="19129" y="19050"/>
                  </a:lnTo>
                  <a:lnTo>
                    <a:pt x="19351" y="19182"/>
                  </a:lnTo>
                  <a:lnTo>
                    <a:pt x="19359" y="18839"/>
                  </a:lnTo>
                  <a:lnTo>
                    <a:pt x="19201" y="18353"/>
                  </a:lnTo>
                  <a:lnTo>
                    <a:pt x="19056" y="17804"/>
                  </a:lnTo>
                  <a:lnTo>
                    <a:pt x="18836" y="17575"/>
                  </a:lnTo>
                  <a:lnTo>
                    <a:pt x="18691" y="17287"/>
                  </a:lnTo>
                  <a:lnTo>
                    <a:pt x="18580" y="17027"/>
                  </a:lnTo>
                  <a:lnTo>
                    <a:pt x="18437" y="16793"/>
                  </a:lnTo>
                  <a:lnTo>
                    <a:pt x="18437" y="16531"/>
                  </a:lnTo>
                  <a:lnTo>
                    <a:pt x="18220" y="16330"/>
                  </a:lnTo>
                  <a:lnTo>
                    <a:pt x="18064" y="15973"/>
                  </a:lnTo>
                  <a:lnTo>
                    <a:pt x="18247" y="15607"/>
                  </a:lnTo>
                  <a:lnTo>
                    <a:pt x="18424" y="15318"/>
                  </a:lnTo>
                  <a:lnTo>
                    <a:pt x="18655" y="15304"/>
                  </a:lnTo>
                  <a:lnTo>
                    <a:pt x="18759" y="15057"/>
                  </a:lnTo>
                  <a:cubicBezTo>
                    <a:pt x="18777" y="14995"/>
                    <a:pt x="18799" y="14935"/>
                    <a:pt x="18824" y="14880"/>
                  </a:cubicBezTo>
                  <a:cubicBezTo>
                    <a:pt x="18871" y="14776"/>
                    <a:pt x="18929" y="14689"/>
                    <a:pt x="18996" y="14623"/>
                  </a:cubicBezTo>
                  <a:lnTo>
                    <a:pt x="19321" y="14418"/>
                  </a:lnTo>
                  <a:lnTo>
                    <a:pt x="19622" y="14295"/>
                  </a:lnTo>
                  <a:lnTo>
                    <a:pt x="19459" y="13998"/>
                  </a:lnTo>
                  <a:lnTo>
                    <a:pt x="19352" y="13728"/>
                  </a:lnTo>
                  <a:lnTo>
                    <a:pt x="19263" y="13311"/>
                  </a:lnTo>
                  <a:lnTo>
                    <a:pt x="19263" y="12674"/>
                  </a:lnTo>
                  <a:lnTo>
                    <a:pt x="19094" y="12413"/>
                  </a:lnTo>
                  <a:lnTo>
                    <a:pt x="18905" y="12303"/>
                  </a:lnTo>
                  <a:lnTo>
                    <a:pt x="18825" y="11587"/>
                  </a:lnTo>
                  <a:lnTo>
                    <a:pt x="18825" y="11300"/>
                  </a:lnTo>
                  <a:lnTo>
                    <a:pt x="19026" y="11176"/>
                  </a:lnTo>
                  <a:lnTo>
                    <a:pt x="19153" y="11204"/>
                  </a:lnTo>
                  <a:lnTo>
                    <a:pt x="19685" y="11492"/>
                  </a:lnTo>
                  <a:lnTo>
                    <a:pt x="19916" y="11286"/>
                  </a:lnTo>
                  <a:lnTo>
                    <a:pt x="20085" y="11176"/>
                  </a:lnTo>
                  <a:lnTo>
                    <a:pt x="20330" y="11204"/>
                  </a:lnTo>
                  <a:lnTo>
                    <a:pt x="20504" y="11392"/>
                  </a:lnTo>
                  <a:lnTo>
                    <a:pt x="20892" y="11571"/>
                  </a:lnTo>
                  <a:lnTo>
                    <a:pt x="21279" y="11763"/>
                  </a:lnTo>
                  <a:lnTo>
                    <a:pt x="21416" y="11557"/>
                  </a:lnTo>
                  <a:lnTo>
                    <a:pt x="21488" y="11250"/>
                  </a:lnTo>
                  <a:lnTo>
                    <a:pt x="21480" y="10939"/>
                  </a:lnTo>
                  <a:lnTo>
                    <a:pt x="21585" y="10788"/>
                  </a:lnTo>
                  <a:lnTo>
                    <a:pt x="21472" y="10615"/>
                  </a:lnTo>
                  <a:lnTo>
                    <a:pt x="21445" y="10409"/>
                  </a:lnTo>
                  <a:lnTo>
                    <a:pt x="21539" y="10161"/>
                  </a:lnTo>
                  <a:lnTo>
                    <a:pt x="21600" y="9773"/>
                  </a:lnTo>
                  <a:lnTo>
                    <a:pt x="21449" y="9398"/>
                  </a:lnTo>
                  <a:lnTo>
                    <a:pt x="21248" y="9192"/>
                  </a:lnTo>
                  <a:lnTo>
                    <a:pt x="21117" y="9270"/>
                  </a:lnTo>
                  <a:lnTo>
                    <a:pt x="21077" y="9513"/>
                  </a:lnTo>
                  <a:lnTo>
                    <a:pt x="21021" y="9718"/>
                  </a:lnTo>
                  <a:lnTo>
                    <a:pt x="20909" y="9814"/>
                  </a:lnTo>
                  <a:lnTo>
                    <a:pt x="20756" y="9882"/>
                  </a:lnTo>
                  <a:lnTo>
                    <a:pt x="20592" y="9662"/>
                  </a:lnTo>
                  <a:lnTo>
                    <a:pt x="20385" y="9355"/>
                  </a:lnTo>
                  <a:lnTo>
                    <a:pt x="20422" y="9122"/>
                  </a:lnTo>
                  <a:lnTo>
                    <a:pt x="20264" y="8894"/>
                  </a:lnTo>
                  <a:lnTo>
                    <a:pt x="20434" y="8637"/>
                  </a:lnTo>
                  <a:lnTo>
                    <a:pt x="20710" y="8587"/>
                  </a:lnTo>
                  <a:lnTo>
                    <a:pt x="20858" y="8416"/>
                  </a:lnTo>
                  <a:lnTo>
                    <a:pt x="20898" y="8128"/>
                  </a:lnTo>
                  <a:lnTo>
                    <a:pt x="20858" y="7798"/>
                  </a:lnTo>
                  <a:lnTo>
                    <a:pt x="20732" y="7675"/>
                  </a:lnTo>
                  <a:lnTo>
                    <a:pt x="20644" y="7355"/>
                  </a:lnTo>
                  <a:lnTo>
                    <a:pt x="20491" y="7121"/>
                  </a:lnTo>
                  <a:lnTo>
                    <a:pt x="20507" y="6709"/>
                  </a:lnTo>
                  <a:lnTo>
                    <a:pt x="20499" y="6365"/>
                  </a:lnTo>
                  <a:lnTo>
                    <a:pt x="20459" y="5985"/>
                  </a:lnTo>
                  <a:lnTo>
                    <a:pt x="20451" y="5531"/>
                  </a:lnTo>
                  <a:lnTo>
                    <a:pt x="20370" y="5106"/>
                  </a:lnTo>
                  <a:lnTo>
                    <a:pt x="20231" y="4810"/>
                  </a:lnTo>
                  <a:lnTo>
                    <a:pt x="20145" y="4182"/>
                  </a:lnTo>
                  <a:lnTo>
                    <a:pt x="20065" y="3716"/>
                  </a:lnTo>
                  <a:lnTo>
                    <a:pt x="19979" y="3404"/>
                  </a:lnTo>
                  <a:lnTo>
                    <a:pt x="19963" y="3062"/>
                  </a:lnTo>
                  <a:lnTo>
                    <a:pt x="20091" y="2842"/>
                  </a:lnTo>
                  <a:lnTo>
                    <a:pt x="20317" y="2737"/>
                  </a:lnTo>
                  <a:lnTo>
                    <a:pt x="20570" y="2546"/>
                  </a:lnTo>
                  <a:lnTo>
                    <a:pt x="20683" y="2340"/>
                  </a:lnTo>
                  <a:lnTo>
                    <a:pt x="20965" y="2162"/>
                  </a:lnTo>
                  <a:lnTo>
                    <a:pt x="21059" y="2043"/>
                  </a:lnTo>
                  <a:lnTo>
                    <a:pt x="21076" y="1814"/>
                  </a:lnTo>
                  <a:lnTo>
                    <a:pt x="21092" y="1581"/>
                  </a:lnTo>
                  <a:lnTo>
                    <a:pt x="20928" y="1371"/>
                  </a:lnTo>
                  <a:lnTo>
                    <a:pt x="20807" y="115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79" name="íšḻiḑé">
              <a:extLst>
                <a:ext uri="{FF2B5EF4-FFF2-40B4-BE49-F238E27FC236}">
                  <a16:creationId xmlns:a16="http://schemas.microsoft.com/office/drawing/2014/main" id="{5C0DA5C1-5B7D-48F5-A225-54F3F660D9C5}"/>
                </a:ext>
              </a:extLst>
            </p:cNvPr>
            <p:cNvSpPr/>
            <p:nvPr/>
          </p:nvSpPr>
          <p:spPr>
            <a:xfrm>
              <a:off x="6872934" y="1426645"/>
              <a:ext cx="308560" cy="179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45" y="7866"/>
                  </a:moveTo>
                  <a:lnTo>
                    <a:pt x="3880" y="8515"/>
                  </a:lnTo>
                  <a:lnTo>
                    <a:pt x="2778" y="8369"/>
                  </a:lnTo>
                  <a:lnTo>
                    <a:pt x="2178" y="9461"/>
                  </a:lnTo>
                  <a:lnTo>
                    <a:pt x="3120" y="10277"/>
                  </a:lnTo>
                  <a:lnTo>
                    <a:pt x="3156" y="12185"/>
                  </a:lnTo>
                  <a:lnTo>
                    <a:pt x="2430" y="12337"/>
                  </a:lnTo>
                  <a:lnTo>
                    <a:pt x="1278" y="11885"/>
                  </a:lnTo>
                  <a:lnTo>
                    <a:pt x="769" y="12613"/>
                  </a:lnTo>
                  <a:lnTo>
                    <a:pt x="566" y="13516"/>
                  </a:lnTo>
                  <a:lnTo>
                    <a:pt x="1354" y="13873"/>
                  </a:lnTo>
                  <a:lnTo>
                    <a:pt x="1463" y="14966"/>
                  </a:lnTo>
                  <a:lnTo>
                    <a:pt x="698" y="15754"/>
                  </a:lnTo>
                  <a:lnTo>
                    <a:pt x="273" y="16479"/>
                  </a:lnTo>
                  <a:lnTo>
                    <a:pt x="0" y="18023"/>
                  </a:lnTo>
                  <a:lnTo>
                    <a:pt x="841" y="18266"/>
                  </a:lnTo>
                  <a:lnTo>
                    <a:pt x="2336" y="18448"/>
                  </a:lnTo>
                  <a:lnTo>
                    <a:pt x="3297" y="19783"/>
                  </a:lnTo>
                  <a:lnTo>
                    <a:pt x="3987" y="20416"/>
                  </a:lnTo>
                  <a:lnTo>
                    <a:pt x="5126" y="21509"/>
                  </a:lnTo>
                  <a:lnTo>
                    <a:pt x="6761" y="21418"/>
                  </a:lnTo>
                  <a:lnTo>
                    <a:pt x="8539" y="21600"/>
                  </a:lnTo>
                  <a:lnTo>
                    <a:pt x="8021" y="19297"/>
                  </a:lnTo>
                  <a:lnTo>
                    <a:pt x="6548" y="18235"/>
                  </a:lnTo>
                  <a:lnTo>
                    <a:pt x="6499" y="15428"/>
                  </a:lnTo>
                  <a:lnTo>
                    <a:pt x="6997" y="13668"/>
                  </a:lnTo>
                  <a:lnTo>
                    <a:pt x="8012" y="10664"/>
                  </a:lnTo>
                  <a:lnTo>
                    <a:pt x="8386" y="8570"/>
                  </a:lnTo>
                  <a:lnTo>
                    <a:pt x="9594" y="6965"/>
                  </a:lnTo>
                  <a:lnTo>
                    <a:pt x="10818" y="7328"/>
                  </a:lnTo>
                  <a:lnTo>
                    <a:pt x="12132" y="6430"/>
                  </a:lnTo>
                  <a:lnTo>
                    <a:pt x="13272" y="5308"/>
                  </a:lnTo>
                  <a:lnTo>
                    <a:pt x="14533" y="4941"/>
                  </a:lnTo>
                  <a:lnTo>
                    <a:pt x="16291" y="4582"/>
                  </a:lnTo>
                  <a:cubicBezTo>
                    <a:pt x="16608" y="4821"/>
                    <a:pt x="16969" y="4821"/>
                    <a:pt x="17286" y="4583"/>
                  </a:cubicBezTo>
                  <a:cubicBezTo>
                    <a:pt x="17607" y="4341"/>
                    <a:pt x="17852" y="3877"/>
                    <a:pt x="17960" y="3308"/>
                  </a:cubicBezTo>
                  <a:lnTo>
                    <a:pt x="19113" y="3551"/>
                  </a:lnTo>
                  <a:lnTo>
                    <a:pt x="19985" y="3581"/>
                  </a:lnTo>
                  <a:lnTo>
                    <a:pt x="20338" y="2523"/>
                  </a:lnTo>
                  <a:lnTo>
                    <a:pt x="21351" y="2592"/>
                  </a:lnTo>
                  <a:lnTo>
                    <a:pt x="21600" y="1704"/>
                  </a:lnTo>
                  <a:lnTo>
                    <a:pt x="20641" y="1406"/>
                  </a:lnTo>
                  <a:lnTo>
                    <a:pt x="20071" y="705"/>
                  </a:lnTo>
                  <a:lnTo>
                    <a:pt x="18972" y="0"/>
                  </a:lnTo>
                  <a:lnTo>
                    <a:pt x="18514" y="430"/>
                  </a:lnTo>
                  <a:lnTo>
                    <a:pt x="18354" y="1523"/>
                  </a:lnTo>
                  <a:lnTo>
                    <a:pt x="17731" y="802"/>
                  </a:lnTo>
                  <a:lnTo>
                    <a:pt x="16469" y="984"/>
                  </a:lnTo>
                  <a:lnTo>
                    <a:pt x="15528" y="1617"/>
                  </a:lnTo>
                  <a:lnTo>
                    <a:pt x="14947" y="2494"/>
                  </a:lnTo>
                  <a:lnTo>
                    <a:pt x="13721" y="2312"/>
                  </a:lnTo>
                  <a:lnTo>
                    <a:pt x="11020" y="2130"/>
                  </a:lnTo>
                  <a:lnTo>
                    <a:pt x="9792" y="2039"/>
                  </a:lnTo>
                  <a:lnTo>
                    <a:pt x="8352" y="2392"/>
                  </a:lnTo>
                  <a:lnTo>
                    <a:pt x="7818" y="3025"/>
                  </a:lnTo>
                  <a:lnTo>
                    <a:pt x="6699" y="4565"/>
                  </a:lnTo>
                  <a:lnTo>
                    <a:pt x="5633" y="4656"/>
                  </a:lnTo>
                  <a:lnTo>
                    <a:pt x="4834" y="5829"/>
                  </a:lnTo>
                  <a:lnTo>
                    <a:pt x="4445" y="7866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80" name="ïŝļídé">
              <a:extLst>
                <a:ext uri="{FF2B5EF4-FFF2-40B4-BE49-F238E27FC236}">
                  <a16:creationId xmlns:a16="http://schemas.microsoft.com/office/drawing/2014/main" id="{ABA2860A-A53A-4030-8655-73E4056F6041}"/>
                </a:ext>
              </a:extLst>
            </p:cNvPr>
            <p:cNvSpPr/>
            <p:nvPr/>
          </p:nvSpPr>
          <p:spPr>
            <a:xfrm>
              <a:off x="5869377" y="1326101"/>
              <a:ext cx="358160" cy="136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36" y="2810"/>
                  </a:moveTo>
                  <a:lnTo>
                    <a:pt x="18126" y="2696"/>
                  </a:lnTo>
                  <a:lnTo>
                    <a:pt x="15876" y="2514"/>
                  </a:lnTo>
                  <a:lnTo>
                    <a:pt x="14560" y="2399"/>
                  </a:lnTo>
                  <a:lnTo>
                    <a:pt x="13964" y="607"/>
                  </a:lnTo>
                  <a:lnTo>
                    <a:pt x="13265" y="0"/>
                  </a:lnTo>
                  <a:lnTo>
                    <a:pt x="13209" y="2844"/>
                  </a:lnTo>
                  <a:lnTo>
                    <a:pt x="12490" y="2839"/>
                  </a:lnTo>
                  <a:lnTo>
                    <a:pt x="12105" y="3909"/>
                  </a:lnTo>
                  <a:lnTo>
                    <a:pt x="12121" y="6612"/>
                  </a:lnTo>
                  <a:lnTo>
                    <a:pt x="11757" y="7673"/>
                  </a:lnTo>
                  <a:lnTo>
                    <a:pt x="11102" y="6284"/>
                  </a:lnTo>
                  <a:lnTo>
                    <a:pt x="11237" y="3700"/>
                  </a:lnTo>
                  <a:lnTo>
                    <a:pt x="10419" y="2546"/>
                  </a:lnTo>
                  <a:lnTo>
                    <a:pt x="9953" y="4134"/>
                  </a:lnTo>
                  <a:lnTo>
                    <a:pt x="9148" y="5886"/>
                  </a:lnTo>
                  <a:lnTo>
                    <a:pt x="7705" y="5408"/>
                  </a:lnTo>
                  <a:lnTo>
                    <a:pt x="6697" y="5288"/>
                  </a:lnTo>
                  <a:lnTo>
                    <a:pt x="6009" y="4218"/>
                  </a:lnTo>
                  <a:lnTo>
                    <a:pt x="5379" y="3745"/>
                  </a:lnTo>
                  <a:lnTo>
                    <a:pt x="2617" y="4347"/>
                  </a:lnTo>
                  <a:lnTo>
                    <a:pt x="1144" y="3636"/>
                  </a:lnTo>
                  <a:lnTo>
                    <a:pt x="135" y="4591"/>
                  </a:lnTo>
                  <a:lnTo>
                    <a:pt x="0" y="6851"/>
                  </a:lnTo>
                  <a:lnTo>
                    <a:pt x="1109" y="8265"/>
                  </a:lnTo>
                  <a:lnTo>
                    <a:pt x="1858" y="9728"/>
                  </a:lnTo>
                  <a:lnTo>
                    <a:pt x="2773" y="10918"/>
                  </a:lnTo>
                  <a:lnTo>
                    <a:pt x="3798" y="10560"/>
                  </a:lnTo>
                  <a:lnTo>
                    <a:pt x="4488" y="11864"/>
                  </a:lnTo>
                  <a:lnTo>
                    <a:pt x="5238" y="12297"/>
                  </a:lnTo>
                  <a:lnTo>
                    <a:pt x="5238" y="9037"/>
                  </a:lnTo>
                  <a:lnTo>
                    <a:pt x="6816" y="8599"/>
                  </a:lnTo>
                  <a:lnTo>
                    <a:pt x="6769" y="11506"/>
                  </a:lnTo>
                  <a:lnTo>
                    <a:pt x="6906" y="13288"/>
                  </a:lnTo>
                  <a:lnTo>
                    <a:pt x="4182" y="13367"/>
                  </a:lnTo>
                  <a:lnTo>
                    <a:pt x="4105" y="14562"/>
                  </a:lnTo>
                  <a:lnTo>
                    <a:pt x="4611" y="15358"/>
                  </a:lnTo>
                  <a:lnTo>
                    <a:pt x="5606" y="16747"/>
                  </a:lnTo>
                  <a:lnTo>
                    <a:pt x="7302" y="19415"/>
                  </a:lnTo>
                  <a:lnTo>
                    <a:pt x="8040" y="21600"/>
                  </a:lnTo>
                  <a:lnTo>
                    <a:pt x="8822" y="21485"/>
                  </a:lnTo>
                  <a:lnTo>
                    <a:pt x="9465" y="18116"/>
                  </a:lnTo>
                  <a:lnTo>
                    <a:pt x="9649" y="15258"/>
                  </a:lnTo>
                  <a:lnTo>
                    <a:pt x="10369" y="13745"/>
                  </a:lnTo>
                  <a:lnTo>
                    <a:pt x="11287" y="14343"/>
                  </a:lnTo>
                  <a:lnTo>
                    <a:pt x="11640" y="11993"/>
                  </a:lnTo>
                  <a:lnTo>
                    <a:pt x="11640" y="9136"/>
                  </a:lnTo>
                  <a:lnTo>
                    <a:pt x="13126" y="8703"/>
                  </a:lnTo>
                  <a:lnTo>
                    <a:pt x="14029" y="10490"/>
                  </a:lnTo>
                  <a:lnTo>
                    <a:pt x="14715" y="12003"/>
                  </a:lnTo>
                  <a:lnTo>
                    <a:pt x="14303" y="13193"/>
                  </a:lnTo>
                  <a:lnTo>
                    <a:pt x="13891" y="14507"/>
                  </a:lnTo>
                  <a:lnTo>
                    <a:pt x="14441" y="16856"/>
                  </a:lnTo>
                  <a:lnTo>
                    <a:pt x="15346" y="16264"/>
                  </a:lnTo>
                  <a:lnTo>
                    <a:pt x="15759" y="14472"/>
                  </a:lnTo>
                  <a:lnTo>
                    <a:pt x="16864" y="14472"/>
                  </a:lnTo>
                  <a:lnTo>
                    <a:pt x="17370" y="15303"/>
                  </a:lnTo>
                  <a:lnTo>
                    <a:pt x="17732" y="17409"/>
                  </a:lnTo>
                  <a:lnTo>
                    <a:pt x="18407" y="16692"/>
                  </a:lnTo>
                  <a:lnTo>
                    <a:pt x="19503" y="15398"/>
                  </a:lnTo>
                  <a:lnTo>
                    <a:pt x="18539" y="14208"/>
                  </a:lnTo>
                  <a:lnTo>
                    <a:pt x="18004" y="13969"/>
                  </a:lnTo>
                  <a:lnTo>
                    <a:pt x="17870" y="12460"/>
                  </a:lnTo>
                  <a:lnTo>
                    <a:pt x="17136" y="11630"/>
                  </a:lnTo>
                  <a:lnTo>
                    <a:pt x="15759" y="11037"/>
                  </a:lnTo>
                  <a:lnTo>
                    <a:pt x="14891" y="9608"/>
                  </a:lnTo>
                  <a:lnTo>
                    <a:pt x="14017" y="8334"/>
                  </a:lnTo>
                  <a:lnTo>
                    <a:pt x="13655" y="7742"/>
                  </a:lnTo>
                  <a:lnTo>
                    <a:pt x="13563" y="5253"/>
                  </a:lnTo>
                  <a:lnTo>
                    <a:pt x="14253" y="4895"/>
                  </a:lnTo>
                  <a:lnTo>
                    <a:pt x="14864" y="7105"/>
                  </a:lnTo>
                  <a:lnTo>
                    <a:pt x="16948" y="7941"/>
                  </a:lnTo>
                  <a:lnTo>
                    <a:pt x="18002" y="8891"/>
                  </a:lnTo>
                  <a:lnTo>
                    <a:pt x="19472" y="7458"/>
                  </a:lnTo>
                  <a:lnTo>
                    <a:pt x="20699" y="6542"/>
                  </a:lnTo>
                  <a:lnTo>
                    <a:pt x="21374" y="4805"/>
                  </a:lnTo>
                  <a:lnTo>
                    <a:pt x="21600" y="3028"/>
                  </a:lnTo>
                  <a:lnTo>
                    <a:pt x="21036" y="281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81" name="î$ľîḍè">
              <a:extLst>
                <a:ext uri="{FF2B5EF4-FFF2-40B4-BE49-F238E27FC236}">
                  <a16:creationId xmlns:a16="http://schemas.microsoft.com/office/drawing/2014/main" id="{E229D3EF-2A6F-4A3A-986C-42D7780128AC}"/>
                </a:ext>
              </a:extLst>
            </p:cNvPr>
            <p:cNvSpPr/>
            <p:nvPr/>
          </p:nvSpPr>
          <p:spPr>
            <a:xfrm>
              <a:off x="5016160" y="1729403"/>
              <a:ext cx="228706" cy="93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41" y="270"/>
                  </a:moveTo>
                  <a:lnTo>
                    <a:pt x="15742" y="0"/>
                  </a:lnTo>
                  <a:lnTo>
                    <a:pt x="14405" y="1481"/>
                  </a:lnTo>
                  <a:lnTo>
                    <a:pt x="12187" y="4101"/>
                  </a:lnTo>
                  <a:lnTo>
                    <a:pt x="10897" y="4101"/>
                  </a:lnTo>
                  <a:lnTo>
                    <a:pt x="8628" y="1546"/>
                  </a:lnTo>
                  <a:lnTo>
                    <a:pt x="6724" y="2070"/>
                  </a:lnTo>
                  <a:lnTo>
                    <a:pt x="5296" y="4167"/>
                  </a:lnTo>
                  <a:lnTo>
                    <a:pt x="1948" y="7428"/>
                  </a:lnTo>
                  <a:lnTo>
                    <a:pt x="1232" y="7428"/>
                  </a:lnTo>
                  <a:lnTo>
                    <a:pt x="0" y="9510"/>
                  </a:lnTo>
                  <a:lnTo>
                    <a:pt x="92" y="13288"/>
                  </a:lnTo>
                  <a:lnTo>
                    <a:pt x="773" y="15544"/>
                  </a:lnTo>
                  <a:lnTo>
                    <a:pt x="2067" y="12989"/>
                  </a:lnTo>
                  <a:lnTo>
                    <a:pt x="3646" y="15959"/>
                  </a:lnTo>
                  <a:cubicBezTo>
                    <a:pt x="4278" y="16734"/>
                    <a:pt x="4893" y="17587"/>
                    <a:pt x="5489" y="18514"/>
                  </a:cubicBezTo>
                  <a:cubicBezTo>
                    <a:pt x="6102" y="19467"/>
                    <a:pt x="6694" y="20497"/>
                    <a:pt x="7263" y="21600"/>
                  </a:cubicBezTo>
                  <a:lnTo>
                    <a:pt x="8821" y="21600"/>
                  </a:lnTo>
                  <a:lnTo>
                    <a:pt x="10787" y="16890"/>
                  </a:lnTo>
                  <a:lnTo>
                    <a:pt x="12583" y="16890"/>
                  </a:lnTo>
                  <a:lnTo>
                    <a:pt x="15533" y="16716"/>
                  </a:lnTo>
                  <a:lnTo>
                    <a:pt x="17142" y="13513"/>
                  </a:lnTo>
                  <a:lnTo>
                    <a:pt x="18721" y="10914"/>
                  </a:lnTo>
                  <a:lnTo>
                    <a:pt x="20955" y="10041"/>
                  </a:lnTo>
                  <a:lnTo>
                    <a:pt x="21600" y="8323"/>
                  </a:lnTo>
                  <a:lnTo>
                    <a:pt x="20688" y="4902"/>
                  </a:lnTo>
                  <a:lnTo>
                    <a:pt x="19658" y="3045"/>
                  </a:lnTo>
                  <a:lnTo>
                    <a:pt x="18823" y="1655"/>
                  </a:lnTo>
                  <a:lnTo>
                    <a:pt x="17441" y="27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82" name="i$ļíḓé">
              <a:extLst>
                <a:ext uri="{FF2B5EF4-FFF2-40B4-BE49-F238E27FC236}">
                  <a16:creationId xmlns:a16="http://schemas.microsoft.com/office/drawing/2014/main" id="{952CDEFF-69F7-4807-91EB-37AABD6DE94D}"/>
                </a:ext>
              </a:extLst>
            </p:cNvPr>
            <p:cNvSpPr/>
            <p:nvPr/>
          </p:nvSpPr>
          <p:spPr>
            <a:xfrm>
              <a:off x="5414902" y="1601282"/>
              <a:ext cx="41288" cy="200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76" y="0"/>
                  </a:moveTo>
                  <a:lnTo>
                    <a:pt x="10983" y="4657"/>
                  </a:lnTo>
                  <a:lnTo>
                    <a:pt x="5919" y="4185"/>
                  </a:lnTo>
                  <a:lnTo>
                    <a:pt x="0" y="5818"/>
                  </a:lnTo>
                  <a:lnTo>
                    <a:pt x="17" y="18606"/>
                  </a:lnTo>
                  <a:lnTo>
                    <a:pt x="11091" y="21600"/>
                  </a:lnTo>
                  <a:lnTo>
                    <a:pt x="21600" y="16735"/>
                  </a:lnTo>
                  <a:lnTo>
                    <a:pt x="21483" y="2347"/>
                  </a:lnTo>
                  <a:lnTo>
                    <a:pt x="15176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83" name="iŝľiḓé">
              <a:extLst>
                <a:ext uri="{FF2B5EF4-FFF2-40B4-BE49-F238E27FC236}">
                  <a16:creationId xmlns:a16="http://schemas.microsoft.com/office/drawing/2014/main" id="{D5F862FF-5139-4040-84FC-35792BF702DD}"/>
                </a:ext>
              </a:extLst>
            </p:cNvPr>
            <p:cNvSpPr/>
            <p:nvPr/>
          </p:nvSpPr>
          <p:spPr>
            <a:xfrm>
              <a:off x="5426458" y="1837882"/>
              <a:ext cx="35170" cy="22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79" y="0"/>
                  </a:moveTo>
                  <a:lnTo>
                    <a:pt x="0" y="1898"/>
                  </a:lnTo>
                  <a:lnTo>
                    <a:pt x="497" y="14515"/>
                  </a:lnTo>
                  <a:lnTo>
                    <a:pt x="10043" y="15938"/>
                  </a:lnTo>
                  <a:lnTo>
                    <a:pt x="21600" y="21600"/>
                  </a:lnTo>
                  <a:lnTo>
                    <a:pt x="18457" y="5083"/>
                  </a:lnTo>
                  <a:lnTo>
                    <a:pt x="9779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84" name="îsḻîdê">
              <a:extLst>
                <a:ext uri="{FF2B5EF4-FFF2-40B4-BE49-F238E27FC236}">
                  <a16:creationId xmlns:a16="http://schemas.microsoft.com/office/drawing/2014/main" id="{342A8D94-1E46-4DB1-AAA9-E1699D37212C}"/>
                </a:ext>
              </a:extLst>
            </p:cNvPr>
            <p:cNvSpPr/>
            <p:nvPr/>
          </p:nvSpPr>
          <p:spPr>
            <a:xfrm>
              <a:off x="5430421" y="1863360"/>
              <a:ext cx="21346" cy="1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70" y="2345"/>
                  </a:moveTo>
                  <a:lnTo>
                    <a:pt x="2749" y="0"/>
                  </a:lnTo>
                  <a:lnTo>
                    <a:pt x="0" y="17437"/>
                  </a:lnTo>
                  <a:lnTo>
                    <a:pt x="16227" y="21600"/>
                  </a:lnTo>
                  <a:lnTo>
                    <a:pt x="21600" y="10871"/>
                  </a:lnTo>
                  <a:lnTo>
                    <a:pt x="12170" y="2345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85" name="iṣļïdê">
              <a:extLst>
                <a:ext uri="{FF2B5EF4-FFF2-40B4-BE49-F238E27FC236}">
                  <a16:creationId xmlns:a16="http://schemas.microsoft.com/office/drawing/2014/main" id="{3A43DB02-41B9-45EB-B485-DA00FCA192F2}"/>
                </a:ext>
              </a:extLst>
            </p:cNvPr>
            <p:cNvSpPr/>
            <p:nvPr/>
          </p:nvSpPr>
          <p:spPr>
            <a:xfrm>
              <a:off x="5276566" y="2090226"/>
              <a:ext cx="141495" cy="1368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382" y="115"/>
                  </a:moveTo>
                  <a:lnTo>
                    <a:pt x="11359" y="0"/>
                  </a:lnTo>
                  <a:lnTo>
                    <a:pt x="9153" y="2568"/>
                  </a:lnTo>
                  <a:lnTo>
                    <a:pt x="6986" y="4361"/>
                  </a:lnTo>
                  <a:lnTo>
                    <a:pt x="4456" y="4002"/>
                  </a:lnTo>
                  <a:lnTo>
                    <a:pt x="1440" y="5073"/>
                  </a:lnTo>
                  <a:lnTo>
                    <a:pt x="1800" y="7574"/>
                  </a:lnTo>
                  <a:lnTo>
                    <a:pt x="3652" y="8406"/>
                  </a:lnTo>
                  <a:lnTo>
                    <a:pt x="4457" y="9915"/>
                  </a:lnTo>
                  <a:lnTo>
                    <a:pt x="3642" y="11583"/>
                  </a:lnTo>
                  <a:lnTo>
                    <a:pt x="2953" y="12535"/>
                  </a:lnTo>
                  <a:lnTo>
                    <a:pt x="2371" y="14995"/>
                  </a:lnTo>
                  <a:lnTo>
                    <a:pt x="42" y="15588"/>
                  </a:lnTo>
                  <a:lnTo>
                    <a:pt x="0" y="17102"/>
                  </a:lnTo>
                  <a:lnTo>
                    <a:pt x="974" y="18138"/>
                  </a:lnTo>
                  <a:lnTo>
                    <a:pt x="1672" y="20768"/>
                  </a:lnTo>
                  <a:lnTo>
                    <a:pt x="3483" y="21600"/>
                  </a:lnTo>
                  <a:lnTo>
                    <a:pt x="5773" y="20165"/>
                  </a:lnTo>
                  <a:lnTo>
                    <a:pt x="8334" y="18253"/>
                  </a:lnTo>
                  <a:lnTo>
                    <a:pt x="10697" y="17097"/>
                  </a:lnTo>
                  <a:cubicBezTo>
                    <a:pt x="11878" y="17476"/>
                    <a:pt x="13148" y="17434"/>
                    <a:pt x="14302" y="16978"/>
                  </a:cubicBezTo>
                  <a:cubicBezTo>
                    <a:pt x="14998" y="16703"/>
                    <a:pt x="15630" y="16284"/>
                    <a:pt x="16161" y="15748"/>
                  </a:cubicBezTo>
                  <a:cubicBezTo>
                    <a:pt x="16616" y="15267"/>
                    <a:pt x="16972" y="14698"/>
                    <a:pt x="17209" y="14074"/>
                  </a:cubicBezTo>
                  <a:cubicBezTo>
                    <a:pt x="17751" y="12641"/>
                    <a:pt x="17639" y="11035"/>
                    <a:pt x="16903" y="9696"/>
                  </a:cubicBezTo>
                  <a:lnTo>
                    <a:pt x="17252" y="7434"/>
                  </a:lnTo>
                  <a:lnTo>
                    <a:pt x="18650" y="5686"/>
                  </a:lnTo>
                  <a:lnTo>
                    <a:pt x="20358" y="4730"/>
                  </a:lnTo>
                  <a:lnTo>
                    <a:pt x="21600" y="2658"/>
                  </a:lnTo>
                  <a:lnTo>
                    <a:pt x="19703" y="870"/>
                  </a:lnTo>
                  <a:lnTo>
                    <a:pt x="16922" y="162"/>
                  </a:lnTo>
                  <a:lnTo>
                    <a:pt x="15382" y="115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86" name="îs1îḓe">
              <a:extLst>
                <a:ext uri="{FF2B5EF4-FFF2-40B4-BE49-F238E27FC236}">
                  <a16:creationId xmlns:a16="http://schemas.microsoft.com/office/drawing/2014/main" id="{41A8E7D0-A678-48B1-A159-F810A1AE0F6D}"/>
                </a:ext>
              </a:extLst>
            </p:cNvPr>
            <p:cNvSpPr/>
            <p:nvPr/>
          </p:nvSpPr>
          <p:spPr>
            <a:xfrm>
              <a:off x="5407156" y="1993299"/>
              <a:ext cx="206900" cy="271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8" y="0"/>
                  </a:moveTo>
                  <a:lnTo>
                    <a:pt x="5027" y="806"/>
                  </a:lnTo>
                  <a:lnTo>
                    <a:pt x="3705" y="828"/>
                  </a:lnTo>
                  <a:lnTo>
                    <a:pt x="3047" y="1789"/>
                  </a:lnTo>
                  <a:lnTo>
                    <a:pt x="3106" y="2665"/>
                  </a:lnTo>
                  <a:lnTo>
                    <a:pt x="2104" y="3622"/>
                  </a:lnTo>
                  <a:lnTo>
                    <a:pt x="2256" y="4561"/>
                  </a:lnTo>
                  <a:lnTo>
                    <a:pt x="3288" y="5341"/>
                  </a:lnTo>
                  <a:lnTo>
                    <a:pt x="4241" y="6303"/>
                  </a:lnTo>
                  <a:lnTo>
                    <a:pt x="3288" y="6900"/>
                  </a:lnTo>
                  <a:lnTo>
                    <a:pt x="3129" y="7663"/>
                  </a:lnTo>
                  <a:cubicBezTo>
                    <a:pt x="3378" y="7883"/>
                    <a:pt x="3663" y="8077"/>
                    <a:pt x="3979" y="8241"/>
                  </a:cubicBezTo>
                  <a:cubicBezTo>
                    <a:pt x="4404" y="8461"/>
                    <a:pt x="4878" y="8624"/>
                    <a:pt x="5379" y="8720"/>
                  </a:cubicBezTo>
                  <a:lnTo>
                    <a:pt x="6013" y="7816"/>
                  </a:lnTo>
                  <a:lnTo>
                    <a:pt x="7340" y="7877"/>
                  </a:lnTo>
                  <a:lnTo>
                    <a:pt x="8475" y="8655"/>
                  </a:lnTo>
                  <a:lnTo>
                    <a:pt x="8475" y="9799"/>
                  </a:lnTo>
                  <a:cubicBezTo>
                    <a:pt x="8649" y="10161"/>
                    <a:pt x="8756" y="10540"/>
                    <a:pt x="8794" y="10924"/>
                  </a:cubicBezTo>
                  <a:cubicBezTo>
                    <a:pt x="8852" y="11516"/>
                    <a:pt x="8744" y="12110"/>
                    <a:pt x="8478" y="12668"/>
                  </a:cubicBezTo>
                  <a:lnTo>
                    <a:pt x="6756" y="12970"/>
                  </a:lnTo>
                  <a:lnTo>
                    <a:pt x="5830" y="13030"/>
                  </a:lnTo>
                  <a:lnTo>
                    <a:pt x="3796" y="13504"/>
                  </a:lnTo>
                  <a:lnTo>
                    <a:pt x="3975" y="14368"/>
                  </a:lnTo>
                  <a:lnTo>
                    <a:pt x="4901" y="14529"/>
                  </a:lnTo>
                  <a:lnTo>
                    <a:pt x="4662" y="15465"/>
                  </a:lnTo>
                  <a:lnTo>
                    <a:pt x="3020" y="15884"/>
                  </a:lnTo>
                  <a:lnTo>
                    <a:pt x="2091" y="16123"/>
                  </a:lnTo>
                  <a:lnTo>
                    <a:pt x="3022" y="16841"/>
                  </a:lnTo>
                  <a:lnTo>
                    <a:pt x="4564" y="17538"/>
                  </a:lnTo>
                  <a:lnTo>
                    <a:pt x="5725" y="17538"/>
                  </a:lnTo>
                  <a:lnTo>
                    <a:pt x="8134" y="17880"/>
                  </a:lnTo>
                  <a:lnTo>
                    <a:pt x="8426" y="18623"/>
                  </a:lnTo>
                  <a:lnTo>
                    <a:pt x="7232" y="19258"/>
                  </a:lnTo>
                  <a:lnTo>
                    <a:pt x="4232" y="19559"/>
                  </a:lnTo>
                  <a:lnTo>
                    <a:pt x="2642" y="20099"/>
                  </a:lnTo>
                  <a:lnTo>
                    <a:pt x="735" y="20340"/>
                  </a:lnTo>
                  <a:lnTo>
                    <a:pt x="0" y="21060"/>
                  </a:lnTo>
                  <a:lnTo>
                    <a:pt x="502" y="21600"/>
                  </a:lnTo>
                  <a:lnTo>
                    <a:pt x="2782" y="21359"/>
                  </a:lnTo>
                  <a:cubicBezTo>
                    <a:pt x="3310" y="21133"/>
                    <a:pt x="3861" y="20938"/>
                    <a:pt x="4428" y="20777"/>
                  </a:cubicBezTo>
                  <a:cubicBezTo>
                    <a:pt x="5234" y="20547"/>
                    <a:pt x="6071" y="20386"/>
                    <a:pt x="6924" y="20295"/>
                  </a:cubicBezTo>
                  <a:lnTo>
                    <a:pt x="8622" y="20174"/>
                  </a:lnTo>
                  <a:lnTo>
                    <a:pt x="11277" y="19873"/>
                  </a:lnTo>
                  <a:lnTo>
                    <a:pt x="12657" y="19753"/>
                  </a:lnTo>
                  <a:lnTo>
                    <a:pt x="14884" y="19050"/>
                  </a:lnTo>
                  <a:lnTo>
                    <a:pt x="16583" y="19391"/>
                  </a:lnTo>
                  <a:lnTo>
                    <a:pt x="19689" y="19030"/>
                  </a:lnTo>
                  <a:lnTo>
                    <a:pt x="18335" y="18548"/>
                  </a:lnTo>
                  <a:lnTo>
                    <a:pt x="16662" y="17767"/>
                  </a:lnTo>
                  <a:lnTo>
                    <a:pt x="21520" y="16502"/>
                  </a:lnTo>
                  <a:lnTo>
                    <a:pt x="21600" y="15842"/>
                  </a:lnTo>
                  <a:lnTo>
                    <a:pt x="21042" y="14238"/>
                  </a:lnTo>
                  <a:lnTo>
                    <a:pt x="19695" y="14120"/>
                  </a:lnTo>
                  <a:lnTo>
                    <a:pt x="18773" y="15157"/>
                  </a:lnTo>
                  <a:lnTo>
                    <a:pt x="16954" y="14916"/>
                  </a:lnTo>
                  <a:cubicBezTo>
                    <a:pt x="16658" y="14546"/>
                    <a:pt x="16446" y="14141"/>
                    <a:pt x="16327" y="13718"/>
                  </a:cubicBezTo>
                  <a:cubicBezTo>
                    <a:pt x="16175" y="13182"/>
                    <a:pt x="16175" y="12628"/>
                    <a:pt x="16327" y="12092"/>
                  </a:cubicBezTo>
                  <a:cubicBezTo>
                    <a:pt x="16208" y="11609"/>
                    <a:pt x="15994" y="11142"/>
                    <a:pt x="15690" y="10709"/>
                  </a:cubicBezTo>
                  <a:cubicBezTo>
                    <a:pt x="15360" y="10238"/>
                    <a:pt x="14929" y="9811"/>
                    <a:pt x="14416" y="9446"/>
                  </a:cubicBezTo>
                  <a:lnTo>
                    <a:pt x="13327" y="7779"/>
                  </a:lnTo>
                  <a:lnTo>
                    <a:pt x="10543" y="6097"/>
                  </a:lnTo>
                  <a:lnTo>
                    <a:pt x="8818" y="6097"/>
                  </a:lnTo>
                  <a:lnTo>
                    <a:pt x="7603" y="5799"/>
                  </a:lnTo>
                  <a:cubicBezTo>
                    <a:pt x="7249" y="5554"/>
                    <a:pt x="7071" y="5196"/>
                    <a:pt x="7125" y="4835"/>
                  </a:cubicBezTo>
                  <a:cubicBezTo>
                    <a:pt x="7216" y="4226"/>
                    <a:pt x="7901" y="3767"/>
                    <a:pt x="8711" y="3773"/>
                  </a:cubicBezTo>
                  <a:lnTo>
                    <a:pt x="10301" y="2689"/>
                  </a:lnTo>
                  <a:lnTo>
                    <a:pt x="8469" y="2151"/>
                  </a:lnTo>
                  <a:lnTo>
                    <a:pt x="6346" y="1730"/>
                  </a:lnTo>
                  <a:lnTo>
                    <a:pt x="6979" y="1072"/>
                  </a:lnTo>
                  <a:lnTo>
                    <a:pt x="7431" y="111"/>
                  </a:lnTo>
                  <a:lnTo>
                    <a:pt x="6288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87" name="iŝ1ïḓe">
              <a:extLst>
                <a:ext uri="{FF2B5EF4-FFF2-40B4-BE49-F238E27FC236}">
                  <a16:creationId xmlns:a16="http://schemas.microsoft.com/office/drawing/2014/main" id="{9E0D45BE-3FBE-4FFF-9AC9-9769FE3A54B0}"/>
                </a:ext>
              </a:extLst>
            </p:cNvPr>
            <p:cNvSpPr/>
            <p:nvPr/>
          </p:nvSpPr>
          <p:spPr>
            <a:xfrm>
              <a:off x="5439609" y="2113104"/>
              <a:ext cx="16360" cy="21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05" y="858"/>
                  </a:moveTo>
                  <a:lnTo>
                    <a:pt x="0" y="8854"/>
                  </a:lnTo>
                  <a:lnTo>
                    <a:pt x="5633" y="18505"/>
                  </a:lnTo>
                  <a:lnTo>
                    <a:pt x="16548" y="21600"/>
                  </a:lnTo>
                  <a:lnTo>
                    <a:pt x="21600" y="10060"/>
                  </a:lnTo>
                  <a:lnTo>
                    <a:pt x="18861" y="0"/>
                  </a:lnTo>
                  <a:lnTo>
                    <a:pt x="4405" y="858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88" name="ïš1íďê">
              <a:extLst>
                <a:ext uri="{FF2B5EF4-FFF2-40B4-BE49-F238E27FC236}">
                  <a16:creationId xmlns:a16="http://schemas.microsoft.com/office/drawing/2014/main" id="{F80015AE-B330-4BF9-B2B5-3A7C20B8E3B2}"/>
                </a:ext>
              </a:extLst>
            </p:cNvPr>
            <p:cNvSpPr/>
            <p:nvPr/>
          </p:nvSpPr>
          <p:spPr>
            <a:xfrm>
              <a:off x="5461229" y="2281207"/>
              <a:ext cx="17764" cy="1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14" y="0"/>
                  </a:moveTo>
                  <a:lnTo>
                    <a:pt x="0" y="6137"/>
                  </a:lnTo>
                  <a:lnTo>
                    <a:pt x="4727" y="21600"/>
                  </a:lnTo>
                  <a:lnTo>
                    <a:pt x="21600" y="12940"/>
                  </a:lnTo>
                  <a:lnTo>
                    <a:pt x="13214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89" name="íşḻïḓê">
              <a:extLst>
                <a:ext uri="{FF2B5EF4-FFF2-40B4-BE49-F238E27FC236}">
                  <a16:creationId xmlns:a16="http://schemas.microsoft.com/office/drawing/2014/main" id="{E88C461A-63CE-4AC4-A09E-55208612E672}"/>
                </a:ext>
              </a:extLst>
            </p:cNvPr>
            <p:cNvSpPr/>
            <p:nvPr/>
          </p:nvSpPr>
          <p:spPr>
            <a:xfrm>
              <a:off x="5486629" y="2286760"/>
              <a:ext cx="16360" cy="1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4630" y="1789"/>
                  </a:lnTo>
                  <a:lnTo>
                    <a:pt x="0" y="17575"/>
                  </a:lnTo>
                  <a:lnTo>
                    <a:pt x="16425" y="21600"/>
                  </a:lnTo>
                  <a:lnTo>
                    <a:pt x="21600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90" name="îš1íḑê">
              <a:extLst>
                <a:ext uri="{FF2B5EF4-FFF2-40B4-BE49-F238E27FC236}">
                  <a16:creationId xmlns:a16="http://schemas.microsoft.com/office/drawing/2014/main" id="{30299A28-C499-4C4B-8E59-2A9E5054F261}"/>
                </a:ext>
              </a:extLst>
            </p:cNvPr>
            <p:cNvSpPr/>
            <p:nvPr/>
          </p:nvSpPr>
          <p:spPr>
            <a:xfrm>
              <a:off x="5605003" y="2617425"/>
              <a:ext cx="39478" cy="45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45" h="21188" extrusionOk="0">
                  <a:moveTo>
                    <a:pt x="11664" y="4816"/>
                  </a:moveTo>
                  <a:lnTo>
                    <a:pt x="9025" y="9331"/>
                  </a:lnTo>
                  <a:lnTo>
                    <a:pt x="6223" y="14637"/>
                  </a:lnTo>
                  <a:lnTo>
                    <a:pt x="0" y="13938"/>
                  </a:lnTo>
                  <a:lnTo>
                    <a:pt x="635" y="18481"/>
                  </a:lnTo>
                  <a:lnTo>
                    <a:pt x="7824" y="19865"/>
                  </a:lnTo>
                  <a:cubicBezTo>
                    <a:pt x="10049" y="21332"/>
                    <a:pt x="12992" y="21600"/>
                    <a:pt x="15502" y="20564"/>
                  </a:cubicBezTo>
                  <a:cubicBezTo>
                    <a:pt x="19950" y="18729"/>
                    <a:pt x="21600" y="13831"/>
                    <a:pt x="19023" y="10107"/>
                  </a:cubicBezTo>
                  <a:lnTo>
                    <a:pt x="19415" y="0"/>
                  </a:lnTo>
                  <a:lnTo>
                    <a:pt x="11664" y="4816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91" name="îS1ïḓé">
              <a:extLst>
                <a:ext uri="{FF2B5EF4-FFF2-40B4-BE49-F238E27FC236}">
                  <a16:creationId xmlns:a16="http://schemas.microsoft.com/office/drawing/2014/main" id="{860686D5-3FF7-447E-823E-30DA3F40A786}"/>
                </a:ext>
              </a:extLst>
            </p:cNvPr>
            <p:cNvSpPr/>
            <p:nvPr/>
          </p:nvSpPr>
          <p:spPr>
            <a:xfrm>
              <a:off x="5813157" y="2519155"/>
              <a:ext cx="32675" cy="52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61" y="1731"/>
                  </a:moveTo>
                  <a:lnTo>
                    <a:pt x="11853" y="5894"/>
                  </a:lnTo>
                  <a:lnTo>
                    <a:pt x="4206" y="5101"/>
                  </a:lnTo>
                  <a:lnTo>
                    <a:pt x="0" y="9460"/>
                  </a:lnTo>
                  <a:lnTo>
                    <a:pt x="168" y="14442"/>
                  </a:lnTo>
                  <a:cubicBezTo>
                    <a:pt x="2798" y="15061"/>
                    <a:pt x="5194" y="16010"/>
                    <a:pt x="7206" y="17228"/>
                  </a:cubicBezTo>
                  <a:cubicBezTo>
                    <a:pt x="9251" y="18466"/>
                    <a:pt x="10854" y="19955"/>
                    <a:pt x="11913" y="21600"/>
                  </a:cubicBezTo>
                  <a:lnTo>
                    <a:pt x="21600" y="20338"/>
                  </a:lnTo>
                  <a:lnTo>
                    <a:pt x="21600" y="12245"/>
                  </a:lnTo>
                  <a:lnTo>
                    <a:pt x="20591" y="5088"/>
                  </a:lnTo>
                  <a:lnTo>
                    <a:pt x="18069" y="0"/>
                  </a:lnTo>
                  <a:lnTo>
                    <a:pt x="13661" y="1731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92" name="íṥ1ide">
              <a:extLst>
                <a:ext uri="{FF2B5EF4-FFF2-40B4-BE49-F238E27FC236}">
                  <a16:creationId xmlns:a16="http://schemas.microsoft.com/office/drawing/2014/main" id="{611A1BB3-9581-4E1E-9AA9-06A74CF9B154}"/>
                </a:ext>
              </a:extLst>
            </p:cNvPr>
            <p:cNvSpPr/>
            <p:nvPr/>
          </p:nvSpPr>
          <p:spPr>
            <a:xfrm>
              <a:off x="5800394" y="2590774"/>
              <a:ext cx="44328" cy="77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5" h="21324" extrusionOk="0">
                  <a:moveTo>
                    <a:pt x="8993" y="0"/>
                  </a:moveTo>
                  <a:lnTo>
                    <a:pt x="4720" y="2328"/>
                  </a:lnTo>
                  <a:lnTo>
                    <a:pt x="264" y="4061"/>
                  </a:lnTo>
                  <a:lnTo>
                    <a:pt x="0" y="7596"/>
                  </a:lnTo>
                  <a:lnTo>
                    <a:pt x="4908" y="9951"/>
                  </a:lnTo>
                  <a:lnTo>
                    <a:pt x="4908" y="14304"/>
                  </a:lnTo>
                  <a:lnTo>
                    <a:pt x="7308" y="16172"/>
                  </a:lnTo>
                  <a:lnTo>
                    <a:pt x="8380" y="19699"/>
                  </a:lnTo>
                  <a:cubicBezTo>
                    <a:pt x="8501" y="20496"/>
                    <a:pt x="9534" y="21148"/>
                    <a:pt x="10902" y="21289"/>
                  </a:cubicBezTo>
                  <a:cubicBezTo>
                    <a:pt x="13902" y="21600"/>
                    <a:pt x="16165" y="19752"/>
                    <a:pt x="14647" y="18231"/>
                  </a:cubicBezTo>
                  <a:lnTo>
                    <a:pt x="18270" y="17605"/>
                  </a:lnTo>
                  <a:cubicBezTo>
                    <a:pt x="19422" y="16417"/>
                    <a:pt x="20233" y="15129"/>
                    <a:pt x="20671" y="13792"/>
                  </a:cubicBezTo>
                  <a:cubicBezTo>
                    <a:pt x="21600" y="10953"/>
                    <a:pt x="20834" y="8017"/>
                    <a:pt x="18496" y="5460"/>
                  </a:cubicBezTo>
                  <a:lnTo>
                    <a:pt x="18149" y="907"/>
                  </a:lnTo>
                  <a:lnTo>
                    <a:pt x="8993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93" name="îṣľïḓe">
              <a:extLst>
                <a:ext uri="{FF2B5EF4-FFF2-40B4-BE49-F238E27FC236}">
                  <a16:creationId xmlns:a16="http://schemas.microsoft.com/office/drawing/2014/main" id="{FF0435D0-3A06-4492-8B4A-3837E91FA69F}"/>
                </a:ext>
              </a:extLst>
            </p:cNvPr>
            <p:cNvSpPr/>
            <p:nvPr/>
          </p:nvSpPr>
          <p:spPr>
            <a:xfrm>
              <a:off x="5935621" y="2695122"/>
              <a:ext cx="87464" cy="46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4" extrusionOk="0">
                  <a:moveTo>
                    <a:pt x="7882" y="0"/>
                  </a:moveTo>
                  <a:lnTo>
                    <a:pt x="5685" y="3441"/>
                  </a:lnTo>
                  <a:lnTo>
                    <a:pt x="1488" y="2877"/>
                  </a:lnTo>
                  <a:lnTo>
                    <a:pt x="0" y="5287"/>
                  </a:lnTo>
                  <a:lnTo>
                    <a:pt x="2117" y="8371"/>
                  </a:lnTo>
                  <a:lnTo>
                    <a:pt x="8892" y="11123"/>
                  </a:lnTo>
                  <a:lnTo>
                    <a:pt x="13224" y="15942"/>
                  </a:lnTo>
                  <a:lnTo>
                    <a:pt x="17549" y="21334"/>
                  </a:lnTo>
                  <a:lnTo>
                    <a:pt x="19418" y="15125"/>
                  </a:lnTo>
                  <a:lnTo>
                    <a:pt x="19418" y="11123"/>
                  </a:lnTo>
                  <a:lnTo>
                    <a:pt x="21600" y="5502"/>
                  </a:lnTo>
                  <a:cubicBezTo>
                    <a:pt x="21188" y="3626"/>
                    <a:pt x="20374" y="2139"/>
                    <a:pt x="19348" y="1386"/>
                  </a:cubicBezTo>
                  <a:cubicBezTo>
                    <a:pt x="17095" y="-266"/>
                    <a:pt x="14537" y="1740"/>
                    <a:pt x="13641" y="5861"/>
                  </a:cubicBezTo>
                  <a:lnTo>
                    <a:pt x="11263" y="1414"/>
                  </a:lnTo>
                  <a:lnTo>
                    <a:pt x="7882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94" name="ïšḷïḓe">
              <a:extLst>
                <a:ext uri="{FF2B5EF4-FFF2-40B4-BE49-F238E27FC236}">
                  <a16:creationId xmlns:a16="http://schemas.microsoft.com/office/drawing/2014/main" id="{381A5FB4-08A2-4C8C-B222-FAE815D684F8}"/>
                </a:ext>
              </a:extLst>
            </p:cNvPr>
            <p:cNvSpPr/>
            <p:nvPr/>
          </p:nvSpPr>
          <p:spPr>
            <a:xfrm>
              <a:off x="5977156" y="2768475"/>
              <a:ext cx="19383" cy="16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74" y="1048"/>
                  </a:moveTo>
                  <a:lnTo>
                    <a:pt x="1426" y="0"/>
                  </a:lnTo>
                  <a:lnTo>
                    <a:pt x="0" y="17702"/>
                  </a:lnTo>
                  <a:lnTo>
                    <a:pt x="21600" y="21600"/>
                  </a:lnTo>
                  <a:lnTo>
                    <a:pt x="15774" y="1048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95" name="ïšliďê">
              <a:extLst>
                <a:ext uri="{FF2B5EF4-FFF2-40B4-BE49-F238E27FC236}">
                  <a16:creationId xmlns:a16="http://schemas.microsoft.com/office/drawing/2014/main" id="{DE187C83-F0FA-4571-A5FD-A93D8FFEFCB0}"/>
                </a:ext>
              </a:extLst>
            </p:cNvPr>
            <p:cNvSpPr/>
            <p:nvPr/>
          </p:nvSpPr>
          <p:spPr>
            <a:xfrm>
              <a:off x="6277853" y="2784962"/>
              <a:ext cx="97332" cy="33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19779" extrusionOk="0">
                  <a:moveTo>
                    <a:pt x="12434" y="4397"/>
                  </a:moveTo>
                  <a:lnTo>
                    <a:pt x="7006" y="2044"/>
                  </a:lnTo>
                  <a:lnTo>
                    <a:pt x="3364" y="1828"/>
                  </a:lnTo>
                  <a:cubicBezTo>
                    <a:pt x="2241" y="-1757"/>
                    <a:pt x="29" y="279"/>
                    <a:pt x="0" y="4926"/>
                  </a:cubicBezTo>
                  <a:cubicBezTo>
                    <a:pt x="-35" y="10379"/>
                    <a:pt x="2718" y="12346"/>
                    <a:pt x="3736" y="7595"/>
                  </a:cubicBezTo>
                  <a:lnTo>
                    <a:pt x="6269" y="12491"/>
                  </a:lnTo>
                  <a:lnTo>
                    <a:pt x="8797" y="17829"/>
                  </a:lnTo>
                  <a:cubicBezTo>
                    <a:pt x="10237" y="18722"/>
                    <a:pt x="11702" y="19311"/>
                    <a:pt x="13178" y="19590"/>
                  </a:cubicBezTo>
                  <a:cubicBezTo>
                    <a:pt x="14509" y="19843"/>
                    <a:pt x="15846" y="19843"/>
                    <a:pt x="17178" y="19590"/>
                  </a:cubicBezTo>
                  <a:lnTo>
                    <a:pt x="21565" y="16031"/>
                  </a:lnTo>
                  <a:lnTo>
                    <a:pt x="21234" y="9358"/>
                  </a:lnTo>
                  <a:cubicBezTo>
                    <a:pt x="20150" y="10055"/>
                    <a:pt x="19031" y="10305"/>
                    <a:pt x="17917" y="10099"/>
                  </a:cubicBezTo>
                  <a:cubicBezTo>
                    <a:pt x="16919" y="9915"/>
                    <a:pt x="15935" y="9366"/>
                    <a:pt x="14995" y="8468"/>
                  </a:cubicBezTo>
                  <a:lnTo>
                    <a:pt x="12434" y="4397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96" name="iṣ1íḋé">
              <a:extLst>
                <a:ext uri="{FF2B5EF4-FFF2-40B4-BE49-F238E27FC236}">
                  <a16:creationId xmlns:a16="http://schemas.microsoft.com/office/drawing/2014/main" id="{8A34C80E-6C99-4571-8542-B81BF7503967}"/>
                </a:ext>
              </a:extLst>
            </p:cNvPr>
            <p:cNvSpPr/>
            <p:nvPr/>
          </p:nvSpPr>
          <p:spPr>
            <a:xfrm>
              <a:off x="6105633" y="1911267"/>
              <a:ext cx="32397" cy="27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5" h="21600" extrusionOk="0">
                  <a:moveTo>
                    <a:pt x="13981" y="0"/>
                  </a:moveTo>
                  <a:lnTo>
                    <a:pt x="5719" y="857"/>
                  </a:lnTo>
                  <a:lnTo>
                    <a:pt x="0" y="11369"/>
                  </a:lnTo>
                  <a:lnTo>
                    <a:pt x="5962" y="17640"/>
                  </a:lnTo>
                  <a:lnTo>
                    <a:pt x="14301" y="21600"/>
                  </a:lnTo>
                  <a:cubicBezTo>
                    <a:pt x="17054" y="20527"/>
                    <a:pt x="19207" y="17865"/>
                    <a:pt x="20066" y="14472"/>
                  </a:cubicBezTo>
                  <a:cubicBezTo>
                    <a:pt x="21600" y="8411"/>
                    <a:pt x="18887" y="1959"/>
                    <a:pt x="13981" y="0"/>
                  </a:cubicBez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97" name="ïslîďè">
              <a:extLst>
                <a:ext uri="{FF2B5EF4-FFF2-40B4-BE49-F238E27FC236}">
                  <a16:creationId xmlns:a16="http://schemas.microsoft.com/office/drawing/2014/main" id="{253D261F-4281-4FAE-A092-24069E2C9C4A}"/>
                </a:ext>
              </a:extLst>
            </p:cNvPr>
            <p:cNvSpPr/>
            <p:nvPr/>
          </p:nvSpPr>
          <p:spPr>
            <a:xfrm>
              <a:off x="9216497" y="4500642"/>
              <a:ext cx="1322325" cy="1010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7" extrusionOk="0">
                  <a:moveTo>
                    <a:pt x="5954" y="5356"/>
                  </a:moveTo>
                  <a:lnTo>
                    <a:pt x="5796" y="5869"/>
                  </a:lnTo>
                  <a:lnTo>
                    <a:pt x="5503" y="6311"/>
                  </a:lnTo>
                  <a:lnTo>
                    <a:pt x="5365" y="6483"/>
                  </a:lnTo>
                  <a:lnTo>
                    <a:pt x="5082" y="6656"/>
                  </a:lnTo>
                  <a:lnTo>
                    <a:pt x="4719" y="6834"/>
                  </a:lnTo>
                  <a:lnTo>
                    <a:pt x="4278" y="6893"/>
                  </a:lnTo>
                  <a:lnTo>
                    <a:pt x="3867" y="6963"/>
                  </a:lnTo>
                  <a:lnTo>
                    <a:pt x="3605" y="7152"/>
                  </a:lnTo>
                  <a:lnTo>
                    <a:pt x="3201" y="7421"/>
                  </a:lnTo>
                  <a:lnTo>
                    <a:pt x="2840" y="7616"/>
                  </a:lnTo>
                  <a:lnTo>
                    <a:pt x="2159" y="7891"/>
                  </a:lnTo>
                  <a:lnTo>
                    <a:pt x="1627" y="8085"/>
                  </a:lnTo>
                  <a:lnTo>
                    <a:pt x="1116" y="8295"/>
                  </a:lnTo>
                  <a:lnTo>
                    <a:pt x="1025" y="8677"/>
                  </a:lnTo>
                  <a:lnTo>
                    <a:pt x="980" y="8983"/>
                  </a:lnTo>
                  <a:lnTo>
                    <a:pt x="880" y="9313"/>
                  </a:lnTo>
                  <a:lnTo>
                    <a:pt x="718" y="9572"/>
                  </a:lnTo>
                  <a:lnTo>
                    <a:pt x="742" y="9911"/>
                  </a:lnTo>
                  <a:lnTo>
                    <a:pt x="766" y="10200"/>
                  </a:lnTo>
                  <a:lnTo>
                    <a:pt x="887" y="10459"/>
                  </a:lnTo>
                  <a:lnTo>
                    <a:pt x="982" y="10658"/>
                  </a:lnTo>
                  <a:lnTo>
                    <a:pt x="945" y="10981"/>
                  </a:lnTo>
                  <a:lnTo>
                    <a:pt x="804" y="11271"/>
                  </a:lnTo>
                  <a:lnTo>
                    <a:pt x="643" y="11837"/>
                  </a:lnTo>
                  <a:lnTo>
                    <a:pt x="607" y="12409"/>
                  </a:lnTo>
                  <a:lnTo>
                    <a:pt x="619" y="12825"/>
                  </a:lnTo>
                  <a:lnTo>
                    <a:pt x="619" y="14159"/>
                  </a:lnTo>
                  <a:lnTo>
                    <a:pt x="657" y="14449"/>
                  </a:lnTo>
                  <a:lnTo>
                    <a:pt x="756" y="14821"/>
                  </a:lnTo>
                  <a:lnTo>
                    <a:pt x="756" y="15123"/>
                  </a:lnTo>
                  <a:lnTo>
                    <a:pt x="806" y="15510"/>
                  </a:lnTo>
                  <a:lnTo>
                    <a:pt x="856" y="15799"/>
                  </a:lnTo>
                  <a:lnTo>
                    <a:pt x="756" y="16171"/>
                  </a:lnTo>
                  <a:lnTo>
                    <a:pt x="620" y="16478"/>
                  </a:lnTo>
                  <a:lnTo>
                    <a:pt x="546" y="16734"/>
                  </a:lnTo>
                  <a:lnTo>
                    <a:pt x="484" y="17052"/>
                  </a:lnTo>
                  <a:lnTo>
                    <a:pt x="393" y="17251"/>
                  </a:lnTo>
                  <a:lnTo>
                    <a:pt x="218" y="17348"/>
                  </a:lnTo>
                  <a:lnTo>
                    <a:pt x="0" y="17440"/>
                  </a:lnTo>
                  <a:lnTo>
                    <a:pt x="75" y="17639"/>
                  </a:lnTo>
                  <a:lnTo>
                    <a:pt x="148" y="17822"/>
                  </a:lnTo>
                  <a:lnTo>
                    <a:pt x="409" y="18166"/>
                  </a:lnTo>
                  <a:lnTo>
                    <a:pt x="717" y="18165"/>
                  </a:lnTo>
                  <a:lnTo>
                    <a:pt x="954" y="18364"/>
                  </a:lnTo>
                  <a:lnTo>
                    <a:pt x="1202" y="18316"/>
                  </a:lnTo>
                  <a:lnTo>
                    <a:pt x="1439" y="18047"/>
                  </a:lnTo>
                  <a:lnTo>
                    <a:pt x="1767" y="17901"/>
                  </a:lnTo>
                  <a:lnTo>
                    <a:pt x="2169" y="17804"/>
                  </a:lnTo>
                  <a:lnTo>
                    <a:pt x="2597" y="17535"/>
                  </a:lnTo>
                  <a:lnTo>
                    <a:pt x="2792" y="17454"/>
                  </a:lnTo>
                  <a:lnTo>
                    <a:pt x="3078" y="17389"/>
                  </a:lnTo>
                  <a:lnTo>
                    <a:pt x="3572" y="17373"/>
                  </a:lnTo>
                  <a:lnTo>
                    <a:pt x="3783" y="17308"/>
                  </a:lnTo>
                  <a:lnTo>
                    <a:pt x="4016" y="17260"/>
                  </a:lnTo>
                  <a:lnTo>
                    <a:pt x="4277" y="17211"/>
                  </a:lnTo>
                  <a:cubicBezTo>
                    <a:pt x="4368" y="17227"/>
                    <a:pt x="4461" y="17227"/>
                    <a:pt x="4552" y="17211"/>
                  </a:cubicBezTo>
                  <a:cubicBezTo>
                    <a:pt x="4646" y="17194"/>
                    <a:pt x="4738" y="17159"/>
                    <a:pt x="4825" y="17108"/>
                  </a:cubicBezTo>
                  <a:lnTo>
                    <a:pt x="5149" y="16802"/>
                  </a:lnTo>
                  <a:lnTo>
                    <a:pt x="5410" y="16608"/>
                  </a:lnTo>
                  <a:lnTo>
                    <a:pt x="5793" y="16451"/>
                  </a:lnTo>
                  <a:lnTo>
                    <a:pt x="6066" y="16339"/>
                  </a:lnTo>
                  <a:lnTo>
                    <a:pt x="6419" y="16236"/>
                  </a:lnTo>
                  <a:lnTo>
                    <a:pt x="7073" y="16033"/>
                  </a:lnTo>
                  <a:lnTo>
                    <a:pt x="7555" y="15812"/>
                  </a:lnTo>
                  <a:lnTo>
                    <a:pt x="7812" y="15893"/>
                  </a:lnTo>
                  <a:lnTo>
                    <a:pt x="8156" y="15925"/>
                  </a:lnTo>
                  <a:lnTo>
                    <a:pt x="8413" y="15764"/>
                  </a:lnTo>
                  <a:cubicBezTo>
                    <a:pt x="8514" y="15721"/>
                    <a:pt x="8618" y="15693"/>
                    <a:pt x="8724" y="15683"/>
                  </a:cubicBezTo>
                  <a:cubicBezTo>
                    <a:pt x="8850" y="15670"/>
                    <a:pt x="8977" y="15680"/>
                    <a:pt x="9101" y="15714"/>
                  </a:cubicBezTo>
                  <a:lnTo>
                    <a:pt x="9309" y="15811"/>
                  </a:lnTo>
                  <a:lnTo>
                    <a:pt x="9665" y="16129"/>
                  </a:lnTo>
                  <a:lnTo>
                    <a:pt x="9802" y="16323"/>
                  </a:lnTo>
                  <a:lnTo>
                    <a:pt x="10014" y="16431"/>
                  </a:lnTo>
                  <a:cubicBezTo>
                    <a:pt x="10054" y="16535"/>
                    <a:pt x="10087" y="16643"/>
                    <a:pt x="10112" y="16754"/>
                  </a:cubicBezTo>
                  <a:cubicBezTo>
                    <a:pt x="10146" y="16901"/>
                    <a:pt x="10167" y="17052"/>
                    <a:pt x="10174" y="17205"/>
                  </a:cubicBezTo>
                  <a:lnTo>
                    <a:pt x="10302" y="17344"/>
                  </a:lnTo>
                  <a:lnTo>
                    <a:pt x="10401" y="17554"/>
                  </a:lnTo>
                  <a:lnTo>
                    <a:pt x="10451" y="17811"/>
                  </a:lnTo>
                  <a:lnTo>
                    <a:pt x="10476" y="18064"/>
                  </a:lnTo>
                  <a:lnTo>
                    <a:pt x="10688" y="18145"/>
                  </a:lnTo>
                  <a:lnTo>
                    <a:pt x="10787" y="17837"/>
                  </a:lnTo>
                  <a:lnTo>
                    <a:pt x="10899" y="17643"/>
                  </a:lnTo>
                  <a:lnTo>
                    <a:pt x="11281" y="17568"/>
                  </a:lnTo>
                  <a:lnTo>
                    <a:pt x="11514" y="17330"/>
                  </a:lnTo>
                  <a:lnTo>
                    <a:pt x="11659" y="16996"/>
                  </a:lnTo>
                  <a:lnTo>
                    <a:pt x="11759" y="16727"/>
                  </a:lnTo>
                  <a:lnTo>
                    <a:pt x="11983" y="16727"/>
                  </a:lnTo>
                  <a:lnTo>
                    <a:pt x="12102" y="16986"/>
                  </a:lnTo>
                  <a:lnTo>
                    <a:pt x="12069" y="17282"/>
                  </a:lnTo>
                  <a:lnTo>
                    <a:pt x="11874" y="17524"/>
                  </a:lnTo>
                  <a:lnTo>
                    <a:pt x="11654" y="17767"/>
                  </a:lnTo>
                  <a:lnTo>
                    <a:pt x="11510" y="17972"/>
                  </a:lnTo>
                  <a:lnTo>
                    <a:pt x="11473" y="18225"/>
                  </a:lnTo>
                  <a:lnTo>
                    <a:pt x="11274" y="18418"/>
                  </a:lnTo>
                  <a:lnTo>
                    <a:pt x="11125" y="18467"/>
                  </a:lnTo>
                  <a:lnTo>
                    <a:pt x="11188" y="18634"/>
                  </a:lnTo>
                  <a:lnTo>
                    <a:pt x="11336" y="18634"/>
                  </a:lnTo>
                  <a:lnTo>
                    <a:pt x="11507" y="18537"/>
                  </a:lnTo>
                  <a:lnTo>
                    <a:pt x="11648" y="18208"/>
                  </a:lnTo>
                  <a:lnTo>
                    <a:pt x="11859" y="17966"/>
                  </a:lnTo>
                  <a:lnTo>
                    <a:pt x="11982" y="17997"/>
                  </a:lnTo>
                  <a:lnTo>
                    <a:pt x="12028" y="18234"/>
                  </a:lnTo>
                  <a:lnTo>
                    <a:pt x="12003" y="18557"/>
                  </a:lnTo>
                  <a:lnTo>
                    <a:pt x="11990" y="18719"/>
                  </a:lnTo>
                  <a:lnTo>
                    <a:pt x="12143" y="18913"/>
                  </a:lnTo>
                  <a:lnTo>
                    <a:pt x="12243" y="19251"/>
                  </a:lnTo>
                  <a:lnTo>
                    <a:pt x="12130" y="19639"/>
                  </a:lnTo>
                  <a:lnTo>
                    <a:pt x="12031" y="19855"/>
                  </a:lnTo>
                  <a:lnTo>
                    <a:pt x="11944" y="20096"/>
                  </a:lnTo>
                  <a:lnTo>
                    <a:pt x="12193" y="20469"/>
                  </a:lnTo>
                  <a:lnTo>
                    <a:pt x="12600" y="20760"/>
                  </a:lnTo>
                  <a:lnTo>
                    <a:pt x="12912" y="21094"/>
                  </a:lnTo>
                  <a:lnTo>
                    <a:pt x="13119" y="21142"/>
                  </a:lnTo>
                  <a:lnTo>
                    <a:pt x="13372" y="21202"/>
                  </a:lnTo>
                  <a:cubicBezTo>
                    <a:pt x="13427" y="21195"/>
                    <a:pt x="13481" y="21173"/>
                    <a:pt x="13529" y="21138"/>
                  </a:cubicBezTo>
                  <a:cubicBezTo>
                    <a:pt x="13608" y="21080"/>
                    <a:pt x="13669" y="20988"/>
                    <a:pt x="13703" y="20879"/>
                  </a:cubicBezTo>
                  <a:lnTo>
                    <a:pt x="13911" y="20820"/>
                  </a:lnTo>
                  <a:lnTo>
                    <a:pt x="14131" y="20831"/>
                  </a:lnTo>
                  <a:lnTo>
                    <a:pt x="14366" y="21000"/>
                  </a:lnTo>
                  <a:lnTo>
                    <a:pt x="14503" y="21323"/>
                  </a:lnTo>
                  <a:cubicBezTo>
                    <a:pt x="14516" y="21451"/>
                    <a:pt x="14589" y="21554"/>
                    <a:pt x="14686" y="21581"/>
                  </a:cubicBezTo>
                  <a:cubicBezTo>
                    <a:pt x="14755" y="21600"/>
                    <a:pt x="14827" y="21576"/>
                    <a:pt x="14881" y="21516"/>
                  </a:cubicBezTo>
                  <a:lnTo>
                    <a:pt x="15117" y="21042"/>
                  </a:lnTo>
                  <a:cubicBezTo>
                    <a:pt x="15153" y="20962"/>
                    <a:pt x="15199" y="20891"/>
                    <a:pt x="15254" y="20832"/>
                  </a:cubicBezTo>
                  <a:cubicBezTo>
                    <a:pt x="15361" y="20715"/>
                    <a:pt x="15495" y="20649"/>
                    <a:pt x="15635" y="20643"/>
                  </a:cubicBezTo>
                  <a:lnTo>
                    <a:pt x="15896" y="20578"/>
                  </a:lnTo>
                  <a:lnTo>
                    <a:pt x="16108" y="20578"/>
                  </a:lnTo>
                  <a:lnTo>
                    <a:pt x="16320" y="20708"/>
                  </a:lnTo>
                  <a:cubicBezTo>
                    <a:pt x="16368" y="20765"/>
                    <a:pt x="16429" y="20799"/>
                    <a:pt x="16494" y="20805"/>
                  </a:cubicBezTo>
                  <a:cubicBezTo>
                    <a:pt x="16587" y="20814"/>
                    <a:pt x="16677" y="20766"/>
                    <a:pt x="16739" y="20676"/>
                  </a:cubicBezTo>
                  <a:lnTo>
                    <a:pt x="16988" y="20110"/>
                  </a:lnTo>
                  <a:lnTo>
                    <a:pt x="17250" y="19592"/>
                  </a:lnTo>
                  <a:cubicBezTo>
                    <a:pt x="17331" y="19471"/>
                    <a:pt x="17410" y="19347"/>
                    <a:pt x="17487" y="19220"/>
                  </a:cubicBezTo>
                  <a:cubicBezTo>
                    <a:pt x="17562" y="19095"/>
                    <a:pt x="17636" y="18967"/>
                    <a:pt x="17707" y="18837"/>
                  </a:cubicBezTo>
                  <a:lnTo>
                    <a:pt x="18063" y="18805"/>
                  </a:lnTo>
                  <a:lnTo>
                    <a:pt x="18151" y="18627"/>
                  </a:lnTo>
                  <a:lnTo>
                    <a:pt x="18358" y="18341"/>
                  </a:lnTo>
                  <a:lnTo>
                    <a:pt x="18454" y="18136"/>
                  </a:lnTo>
                  <a:lnTo>
                    <a:pt x="18691" y="17893"/>
                  </a:lnTo>
                  <a:cubicBezTo>
                    <a:pt x="18717" y="17817"/>
                    <a:pt x="18736" y="17738"/>
                    <a:pt x="18748" y="17656"/>
                  </a:cubicBezTo>
                  <a:cubicBezTo>
                    <a:pt x="18765" y="17543"/>
                    <a:pt x="18767" y="17423"/>
                    <a:pt x="18810" y="17321"/>
                  </a:cubicBezTo>
                  <a:cubicBezTo>
                    <a:pt x="18860" y="17203"/>
                    <a:pt x="18955" y="17129"/>
                    <a:pt x="19059" y="17127"/>
                  </a:cubicBezTo>
                  <a:lnTo>
                    <a:pt x="19413" y="16924"/>
                  </a:lnTo>
                  <a:lnTo>
                    <a:pt x="19787" y="16655"/>
                  </a:lnTo>
                  <a:lnTo>
                    <a:pt x="19874" y="16445"/>
                  </a:lnTo>
                  <a:lnTo>
                    <a:pt x="20023" y="16251"/>
                  </a:lnTo>
                  <a:lnTo>
                    <a:pt x="20285" y="15880"/>
                  </a:lnTo>
                  <a:lnTo>
                    <a:pt x="20451" y="15642"/>
                  </a:lnTo>
                  <a:lnTo>
                    <a:pt x="20476" y="15370"/>
                  </a:lnTo>
                  <a:cubicBezTo>
                    <a:pt x="20512" y="15250"/>
                    <a:pt x="20553" y="15133"/>
                    <a:pt x="20601" y="15020"/>
                  </a:cubicBezTo>
                  <a:cubicBezTo>
                    <a:pt x="20671" y="14852"/>
                    <a:pt x="20753" y="14693"/>
                    <a:pt x="20846" y="14545"/>
                  </a:cubicBezTo>
                  <a:cubicBezTo>
                    <a:pt x="20913" y="14433"/>
                    <a:pt x="20979" y="14320"/>
                    <a:pt x="21045" y="14206"/>
                  </a:cubicBezTo>
                  <a:cubicBezTo>
                    <a:pt x="21111" y="14091"/>
                    <a:pt x="21176" y="13976"/>
                    <a:pt x="21240" y="13860"/>
                  </a:cubicBezTo>
                  <a:cubicBezTo>
                    <a:pt x="21281" y="13719"/>
                    <a:pt x="21310" y="13572"/>
                    <a:pt x="21327" y="13423"/>
                  </a:cubicBezTo>
                  <a:cubicBezTo>
                    <a:pt x="21345" y="13266"/>
                    <a:pt x="21349" y="13107"/>
                    <a:pt x="21340" y="12948"/>
                  </a:cubicBezTo>
                  <a:lnTo>
                    <a:pt x="21550" y="12563"/>
                  </a:lnTo>
                  <a:cubicBezTo>
                    <a:pt x="21536" y="12461"/>
                    <a:pt x="21532" y="12358"/>
                    <a:pt x="21538" y="12255"/>
                  </a:cubicBezTo>
                  <a:cubicBezTo>
                    <a:pt x="21545" y="12135"/>
                    <a:pt x="21566" y="12016"/>
                    <a:pt x="21600" y="11904"/>
                  </a:cubicBezTo>
                  <a:lnTo>
                    <a:pt x="21600" y="11340"/>
                  </a:lnTo>
                  <a:lnTo>
                    <a:pt x="21538" y="11038"/>
                  </a:lnTo>
                  <a:lnTo>
                    <a:pt x="21389" y="10617"/>
                  </a:lnTo>
                  <a:lnTo>
                    <a:pt x="21281" y="10240"/>
                  </a:lnTo>
                  <a:lnTo>
                    <a:pt x="21028" y="9986"/>
                  </a:lnTo>
                  <a:lnTo>
                    <a:pt x="20791" y="9581"/>
                  </a:lnTo>
                  <a:lnTo>
                    <a:pt x="20733" y="9333"/>
                  </a:lnTo>
                  <a:lnTo>
                    <a:pt x="20397" y="8721"/>
                  </a:lnTo>
                  <a:lnTo>
                    <a:pt x="20297" y="8091"/>
                  </a:lnTo>
                  <a:lnTo>
                    <a:pt x="20106" y="7525"/>
                  </a:lnTo>
                  <a:lnTo>
                    <a:pt x="19820" y="6996"/>
                  </a:lnTo>
                  <a:lnTo>
                    <a:pt x="19620" y="6527"/>
                  </a:lnTo>
                  <a:lnTo>
                    <a:pt x="19210" y="6155"/>
                  </a:lnTo>
                  <a:lnTo>
                    <a:pt x="18886" y="5767"/>
                  </a:lnTo>
                  <a:cubicBezTo>
                    <a:pt x="18800" y="5685"/>
                    <a:pt x="18761" y="5544"/>
                    <a:pt x="18786" y="5410"/>
                  </a:cubicBezTo>
                  <a:cubicBezTo>
                    <a:pt x="18811" y="5280"/>
                    <a:pt x="18892" y="5181"/>
                    <a:pt x="18994" y="5157"/>
                  </a:cubicBezTo>
                  <a:lnTo>
                    <a:pt x="19055" y="4833"/>
                  </a:lnTo>
                  <a:lnTo>
                    <a:pt x="19055" y="4472"/>
                  </a:lnTo>
                  <a:lnTo>
                    <a:pt x="19217" y="4028"/>
                  </a:lnTo>
                  <a:lnTo>
                    <a:pt x="19027" y="3743"/>
                  </a:lnTo>
                  <a:lnTo>
                    <a:pt x="18969" y="3459"/>
                  </a:lnTo>
                  <a:lnTo>
                    <a:pt x="18936" y="3040"/>
                  </a:lnTo>
                  <a:lnTo>
                    <a:pt x="18737" y="2634"/>
                  </a:lnTo>
                  <a:lnTo>
                    <a:pt x="18500" y="2250"/>
                  </a:lnTo>
                  <a:lnTo>
                    <a:pt x="18264" y="1878"/>
                  </a:lnTo>
                  <a:cubicBezTo>
                    <a:pt x="18190" y="1776"/>
                    <a:pt x="18127" y="1662"/>
                    <a:pt x="18077" y="1539"/>
                  </a:cubicBezTo>
                  <a:cubicBezTo>
                    <a:pt x="17997" y="1344"/>
                    <a:pt x="17951" y="1129"/>
                    <a:pt x="17940" y="908"/>
                  </a:cubicBezTo>
                  <a:lnTo>
                    <a:pt x="17870" y="312"/>
                  </a:lnTo>
                  <a:lnTo>
                    <a:pt x="17679" y="0"/>
                  </a:lnTo>
                  <a:lnTo>
                    <a:pt x="17497" y="117"/>
                  </a:lnTo>
                  <a:lnTo>
                    <a:pt x="17298" y="441"/>
                  </a:lnTo>
                  <a:lnTo>
                    <a:pt x="17198" y="989"/>
                  </a:lnTo>
                  <a:lnTo>
                    <a:pt x="17173" y="1475"/>
                  </a:lnTo>
                  <a:lnTo>
                    <a:pt x="17090" y="1927"/>
                  </a:lnTo>
                  <a:lnTo>
                    <a:pt x="17016" y="2271"/>
                  </a:lnTo>
                  <a:lnTo>
                    <a:pt x="17003" y="2864"/>
                  </a:lnTo>
                  <a:lnTo>
                    <a:pt x="17016" y="3290"/>
                  </a:lnTo>
                  <a:cubicBezTo>
                    <a:pt x="16998" y="3361"/>
                    <a:pt x="16974" y="3430"/>
                    <a:pt x="16945" y="3495"/>
                  </a:cubicBezTo>
                  <a:cubicBezTo>
                    <a:pt x="16886" y="3627"/>
                    <a:pt x="16805" y="3742"/>
                    <a:pt x="16709" y="3829"/>
                  </a:cubicBezTo>
                  <a:lnTo>
                    <a:pt x="16476" y="4223"/>
                  </a:lnTo>
                  <a:lnTo>
                    <a:pt x="16090" y="4596"/>
                  </a:lnTo>
                  <a:lnTo>
                    <a:pt x="16028" y="4804"/>
                  </a:lnTo>
                  <a:lnTo>
                    <a:pt x="15868" y="4980"/>
                  </a:lnTo>
                  <a:lnTo>
                    <a:pt x="15471" y="4872"/>
                  </a:lnTo>
                  <a:lnTo>
                    <a:pt x="15263" y="4420"/>
                  </a:lnTo>
                  <a:lnTo>
                    <a:pt x="14941" y="4258"/>
                  </a:lnTo>
                  <a:lnTo>
                    <a:pt x="14663" y="4053"/>
                  </a:lnTo>
                  <a:lnTo>
                    <a:pt x="14476" y="3794"/>
                  </a:lnTo>
                  <a:lnTo>
                    <a:pt x="14089" y="3470"/>
                  </a:lnTo>
                  <a:lnTo>
                    <a:pt x="13749" y="3330"/>
                  </a:lnTo>
                  <a:lnTo>
                    <a:pt x="13637" y="2925"/>
                  </a:lnTo>
                  <a:lnTo>
                    <a:pt x="13637" y="2180"/>
                  </a:lnTo>
                  <a:lnTo>
                    <a:pt x="13757" y="1862"/>
                  </a:lnTo>
                  <a:lnTo>
                    <a:pt x="13894" y="1668"/>
                  </a:lnTo>
                  <a:lnTo>
                    <a:pt x="14093" y="1328"/>
                  </a:lnTo>
                  <a:lnTo>
                    <a:pt x="14301" y="1036"/>
                  </a:lnTo>
                  <a:lnTo>
                    <a:pt x="14077" y="799"/>
                  </a:lnTo>
                  <a:lnTo>
                    <a:pt x="13671" y="626"/>
                  </a:lnTo>
                  <a:lnTo>
                    <a:pt x="13551" y="529"/>
                  </a:lnTo>
                  <a:lnTo>
                    <a:pt x="12919" y="457"/>
                  </a:lnTo>
                  <a:lnTo>
                    <a:pt x="12492" y="155"/>
                  </a:lnTo>
                  <a:lnTo>
                    <a:pt x="12131" y="495"/>
                  </a:lnTo>
                  <a:lnTo>
                    <a:pt x="11861" y="716"/>
                  </a:lnTo>
                  <a:lnTo>
                    <a:pt x="11605" y="888"/>
                  </a:lnTo>
                  <a:lnTo>
                    <a:pt x="11058" y="1017"/>
                  </a:lnTo>
                  <a:lnTo>
                    <a:pt x="10851" y="1226"/>
                  </a:lnTo>
                  <a:lnTo>
                    <a:pt x="10702" y="1608"/>
                  </a:lnTo>
                  <a:lnTo>
                    <a:pt x="10603" y="1737"/>
                  </a:lnTo>
                  <a:lnTo>
                    <a:pt x="10416" y="1964"/>
                  </a:lnTo>
                  <a:lnTo>
                    <a:pt x="10428" y="2286"/>
                  </a:lnTo>
                  <a:lnTo>
                    <a:pt x="10594" y="2561"/>
                  </a:lnTo>
                  <a:lnTo>
                    <a:pt x="10478" y="2739"/>
                  </a:lnTo>
                  <a:lnTo>
                    <a:pt x="10159" y="3090"/>
                  </a:lnTo>
                  <a:cubicBezTo>
                    <a:pt x="10067" y="3086"/>
                    <a:pt x="9978" y="3052"/>
                    <a:pt x="9899" y="2993"/>
                  </a:cubicBezTo>
                  <a:cubicBezTo>
                    <a:pt x="9767" y="2894"/>
                    <a:pt x="9671" y="2731"/>
                    <a:pt x="9633" y="2540"/>
                  </a:cubicBezTo>
                  <a:lnTo>
                    <a:pt x="9197" y="2329"/>
                  </a:lnTo>
                  <a:cubicBezTo>
                    <a:pt x="9181" y="2199"/>
                    <a:pt x="9118" y="2087"/>
                    <a:pt x="9027" y="2027"/>
                  </a:cubicBezTo>
                  <a:cubicBezTo>
                    <a:pt x="8838" y="1903"/>
                    <a:pt x="8608" y="2025"/>
                    <a:pt x="8541" y="2286"/>
                  </a:cubicBezTo>
                  <a:lnTo>
                    <a:pt x="8250" y="2599"/>
                  </a:lnTo>
                  <a:cubicBezTo>
                    <a:pt x="8194" y="2686"/>
                    <a:pt x="8137" y="2772"/>
                    <a:pt x="8080" y="2857"/>
                  </a:cubicBezTo>
                  <a:cubicBezTo>
                    <a:pt x="7985" y="2999"/>
                    <a:pt x="7888" y="3139"/>
                    <a:pt x="7790" y="3277"/>
                  </a:cubicBezTo>
                  <a:lnTo>
                    <a:pt x="7467" y="3599"/>
                  </a:lnTo>
                  <a:lnTo>
                    <a:pt x="7293" y="3739"/>
                  </a:lnTo>
                  <a:lnTo>
                    <a:pt x="6986" y="3783"/>
                  </a:lnTo>
                  <a:lnTo>
                    <a:pt x="6987" y="4025"/>
                  </a:lnTo>
                  <a:lnTo>
                    <a:pt x="7057" y="4165"/>
                  </a:lnTo>
                  <a:lnTo>
                    <a:pt x="7119" y="4374"/>
                  </a:lnTo>
                  <a:lnTo>
                    <a:pt x="7007" y="4628"/>
                  </a:lnTo>
                  <a:cubicBezTo>
                    <a:pt x="7006" y="4750"/>
                    <a:pt x="6931" y="4851"/>
                    <a:pt x="6836" y="4854"/>
                  </a:cubicBezTo>
                  <a:cubicBezTo>
                    <a:pt x="6738" y="4858"/>
                    <a:pt x="6655" y="4756"/>
                    <a:pt x="6654" y="4628"/>
                  </a:cubicBezTo>
                  <a:lnTo>
                    <a:pt x="6421" y="4466"/>
                  </a:lnTo>
                  <a:lnTo>
                    <a:pt x="6280" y="4719"/>
                  </a:lnTo>
                  <a:lnTo>
                    <a:pt x="6160" y="4924"/>
                  </a:lnTo>
                  <a:lnTo>
                    <a:pt x="5954" y="5356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98" name="ï$ḻïḋe">
              <a:extLst>
                <a:ext uri="{FF2B5EF4-FFF2-40B4-BE49-F238E27FC236}">
                  <a16:creationId xmlns:a16="http://schemas.microsoft.com/office/drawing/2014/main" id="{BB86A85B-94B7-41DD-BA8D-E032E6DF8326}"/>
                </a:ext>
              </a:extLst>
            </p:cNvPr>
            <p:cNvSpPr/>
            <p:nvPr/>
          </p:nvSpPr>
          <p:spPr>
            <a:xfrm>
              <a:off x="10006023" y="5571304"/>
              <a:ext cx="123850" cy="102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34" y="1038"/>
                  </a:moveTo>
                  <a:lnTo>
                    <a:pt x="5578" y="0"/>
                  </a:lnTo>
                  <a:lnTo>
                    <a:pt x="6344" y="2077"/>
                  </a:lnTo>
                  <a:lnTo>
                    <a:pt x="8057" y="3507"/>
                  </a:lnTo>
                  <a:lnTo>
                    <a:pt x="11245" y="5736"/>
                  </a:lnTo>
                  <a:lnTo>
                    <a:pt x="13944" y="4944"/>
                  </a:lnTo>
                  <a:lnTo>
                    <a:pt x="15669" y="2555"/>
                  </a:lnTo>
                  <a:lnTo>
                    <a:pt x="17659" y="2290"/>
                  </a:lnTo>
                  <a:lnTo>
                    <a:pt x="20048" y="2290"/>
                  </a:lnTo>
                  <a:lnTo>
                    <a:pt x="21600" y="3886"/>
                  </a:lnTo>
                  <a:lnTo>
                    <a:pt x="21073" y="6102"/>
                  </a:lnTo>
                  <a:lnTo>
                    <a:pt x="19449" y="6901"/>
                  </a:lnTo>
                  <a:lnTo>
                    <a:pt x="18263" y="8165"/>
                  </a:lnTo>
                  <a:lnTo>
                    <a:pt x="18130" y="10554"/>
                  </a:lnTo>
                  <a:lnTo>
                    <a:pt x="16494" y="13003"/>
                  </a:lnTo>
                  <a:lnTo>
                    <a:pt x="14149" y="14540"/>
                  </a:lnTo>
                  <a:lnTo>
                    <a:pt x="10318" y="16118"/>
                  </a:lnTo>
                  <a:lnTo>
                    <a:pt x="8234" y="17714"/>
                  </a:lnTo>
                  <a:lnTo>
                    <a:pt x="6954" y="19365"/>
                  </a:lnTo>
                  <a:lnTo>
                    <a:pt x="6111" y="21121"/>
                  </a:lnTo>
                  <a:lnTo>
                    <a:pt x="4171" y="21600"/>
                  </a:lnTo>
                  <a:lnTo>
                    <a:pt x="3062" y="19311"/>
                  </a:lnTo>
                  <a:lnTo>
                    <a:pt x="1521" y="19311"/>
                  </a:lnTo>
                  <a:lnTo>
                    <a:pt x="0" y="19258"/>
                  </a:lnTo>
                  <a:lnTo>
                    <a:pt x="667" y="16130"/>
                  </a:lnTo>
                  <a:lnTo>
                    <a:pt x="2456" y="13422"/>
                  </a:lnTo>
                  <a:lnTo>
                    <a:pt x="2806" y="11838"/>
                  </a:lnTo>
                  <a:lnTo>
                    <a:pt x="2673" y="8557"/>
                  </a:lnTo>
                  <a:lnTo>
                    <a:pt x="2673" y="6056"/>
                  </a:lnTo>
                  <a:lnTo>
                    <a:pt x="2190" y="4678"/>
                  </a:lnTo>
                  <a:lnTo>
                    <a:pt x="2734" y="1038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99" name="îŝ1ïḓé">
              <a:extLst>
                <a:ext uri="{FF2B5EF4-FFF2-40B4-BE49-F238E27FC236}">
                  <a16:creationId xmlns:a16="http://schemas.microsoft.com/office/drawing/2014/main" id="{EE4E1B5F-F528-4D87-8AAE-393933F5DFBD}"/>
                </a:ext>
              </a:extLst>
            </p:cNvPr>
            <p:cNvSpPr/>
            <p:nvPr/>
          </p:nvSpPr>
          <p:spPr>
            <a:xfrm>
              <a:off x="10572355" y="5565246"/>
              <a:ext cx="336841" cy="210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4" extrusionOk="0">
                  <a:moveTo>
                    <a:pt x="2147" y="16913"/>
                  </a:moveTo>
                  <a:lnTo>
                    <a:pt x="1380" y="17278"/>
                  </a:lnTo>
                  <a:lnTo>
                    <a:pt x="508" y="19015"/>
                  </a:lnTo>
                  <a:lnTo>
                    <a:pt x="0" y="20356"/>
                  </a:lnTo>
                  <a:lnTo>
                    <a:pt x="1241" y="21466"/>
                  </a:lnTo>
                  <a:lnTo>
                    <a:pt x="2749" y="21544"/>
                  </a:lnTo>
                  <a:lnTo>
                    <a:pt x="5044" y="21466"/>
                  </a:lnTo>
                  <a:lnTo>
                    <a:pt x="6332" y="20691"/>
                  </a:lnTo>
                  <a:lnTo>
                    <a:pt x="8044" y="18990"/>
                  </a:lnTo>
                  <a:lnTo>
                    <a:pt x="9316" y="17905"/>
                  </a:lnTo>
                  <a:lnTo>
                    <a:pt x="10246" y="16587"/>
                  </a:lnTo>
                  <a:lnTo>
                    <a:pt x="11501" y="14151"/>
                  </a:lnTo>
                  <a:cubicBezTo>
                    <a:pt x="11635" y="13828"/>
                    <a:pt x="11800" y="13540"/>
                    <a:pt x="11990" y="13298"/>
                  </a:cubicBezTo>
                  <a:cubicBezTo>
                    <a:pt x="12464" y="12694"/>
                    <a:pt x="13064" y="12399"/>
                    <a:pt x="13670" y="12472"/>
                  </a:cubicBezTo>
                  <a:lnTo>
                    <a:pt x="14548" y="12562"/>
                  </a:lnTo>
                  <a:lnTo>
                    <a:pt x="15233" y="12097"/>
                  </a:lnTo>
                  <a:lnTo>
                    <a:pt x="15961" y="11558"/>
                  </a:lnTo>
                  <a:lnTo>
                    <a:pt x="16010" y="10246"/>
                  </a:lnTo>
                  <a:lnTo>
                    <a:pt x="17004" y="9130"/>
                  </a:lnTo>
                  <a:lnTo>
                    <a:pt x="18541" y="7346"/>
                  </a:lnTo>
                  <a:lnTo>
                    <a:pt x="20577" y="6490"/>
                  </a:lnTo>
                  <a:lnTo>
                    <a:pt x="21600" y="5415"/>
                  </a:lnTo>
                  <a:lnTo>
                    <a:pt x="21600" y="4405"/>
                  </a:lnTo>
                  <a:lnTo>
                    <a:pt x="21306" y="2773"/>
                  </a:lnTo>
                  <a:lnTo>
                    <a:pt x="20866" y="1007"/>
                  </a:lnTo>
                  <a:cubicBezTo>
                    <a:pt x="20843" y="468"/>
                    <a:pt x="20572" y="40"/>
                    <a:pt x="20232" y="3"/>
                  </a:cubicBezTo>
                  <a:cubicBezTo>
                    <a:pt x="19700" y="-56"/>
                    <a:pt x="19304" y="769"/>
                    <a:pt x="19482" y="1565"/>
                  </a:cubicBezTo>
                  <a:lnTo>
                    <a:pt x="18669" y="2426"/>
                  </a:lnTo>
                  <a:lnTo>
                    <a:pt x="17564" y="3640"/>
                  </a:lnTo>
                  <a:lnTo>
                    <a:pt x="17108" y="4363"/>
                  </a:lnTo>
                  <a:cubicBezTo>
                    <a:pt x="16812" y="4575"/>
                    <a:pt x="16538" y="4853"/>
                    <a:pt x="16293" y="5190"/>
                  </a:cubicBezTo>
                  <a:cubicBezTo>
                    <a:pt x="15810" y="5854"/>
                    <a:pt x="15457" y="6721"/>
                    <a:pt x="14988" y="7408"/>
                  </a:cubicBezTo>
                  <a:cubicBezTo>
                    <a:pt x="14591" y="7991"/>
                    <a:pt x="14119" y="8431"/>
                    <a:pt x="13604" y="8700"/>
                  </a:cubicBezTo>
                  <a:lnTo>
                    <a:pt x="11698" y="9704"/>
                  </a:lnTo>
                  <a:lnTo>
                    <a:pt x="9302" y="11254"/>
                  </a:lnTo>
                  <a:cubicBezTo>
                    <a:pt x="8906" y="11491"/>
                    <a:pt x="8515" y="11748"/>
                    <a:pt x="8130" y="12026"/>
                  </a:cubicBezTo>
                  <a:cubicBezTo>
                    <a:pt x="7579" y="12424"/>
                    <a:pt x="7040" y="12864"/>
                    <a:pt x="6515" y="13344"/>
                  </a:cubicBezTo>
                  <a:cubicBezTo>
                    <a:pt x="6085" y="13632"/>
                    <a:pt x="5652" y="13908"/>
                    <a:pt x="5215" y="14170"/>
                  </a:cubicBezTo>
                  <a:cubicBezTo>
                    <a:pt x="4730" y="14462"/>
                    <a:pt x="4240" y="14738"/>
                    <a:pt x="3748" y="14997"/>
                  </a:cubicBezTo>
                  <a:lnTo>
                    <a:pt x="2147" y="16913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300" name="işľïďê">
              <a:extLst>
                <a:ext uri="{FF2B5EF4-FFF2-40B4-BE49-F238E27FC236}">
                  <a16:creationId xmlns:a16="http://schemas.microsoft.com/office/drawing/2014/main" id="{5D6957A9-6403-45E6-BD48-4E0928954ACE}"/>
                </a:ext>
              </a:extLst>
            </p:cNvPr>
            <p:cNvSpPr/>
            <p:nvPr/>
          </p:nvSpPr>
          <p:spPr>
            <a:xfrm>
              <a:off x="10955509" y="5355572"/>
              <a:ext cx="164775" cy="251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19" y="321"/>
                  </a:moveTo>
                  <a:lnTo>
                    <a:pt x="11636" y="0"/>
                  </a:lnTo>
                  <a:lnTo>
                    <a:pt x="11352" y="2568"/>
                  </a:lnTo>
                  <a:lnTo>
                    <a:pt x="11383" y="3806"/>
                  </a:lnTo>
                  <a:lnTo>
                    <a:pt x="12079" y="5151"/>
                  </a:lnTo>
                  <a:lnTo>
                    <a:pt x="12375" y="6967"/>
                  </a:lnTo>
                  <a:cubicBezTo>
                    <a:pt x="12672" y="7601"/>
                    <a:pt x="12637" y="8281"/>
                    <a:pt x="12275" y="8900"/>
                  </a:cubicBezTo>
                  <a:cubicBezTo>
                    <a:pt x="12047" y="9291"/>
                    <a:pt x="11695" y="9645"/>
                    <a:pt x="11242" y="9941"/>
                  </a:cubicBezTo>
                  <a:lnTo>
                    <a:pt x="10432" y="11157"/>
                  </a:lnTo>
                  <a:lnTo>
                    <a:pt x="7384" y="11982"/>
                  </a:lnTo>
                  <a:lnTo>
                    <a:pt x="4025" y="12743"/>
                  </a:lnTo>
                  <a:lnTo>
                    <a:pt x="2560" y="14347"/>
                  </a:lnTo>
                  <a:lnTo>
                    <a:pt x="2552" y="16107"/>
                  </a:lnTo>
                  <a:lnTo>
                    <a:pt x="3355" y="17541"/>
                  </a:lnTo>
                  <a:lnTo>
                    <a:pt x="1955" y="19191"/>
                  </a:lnTo>
                  <a:lnTo>
                    <a:pt x="116" y="19974"/>
                  </a:lnTo>
                  <a:lnTo>
                    <a:pt x="0" y="20821"/>
                  </a:lnTo>
                  <a:lnTo>
                    <a:pt x="1421" y="21600"/>
                  </a:lnTo>
                  <a:lnTo>
                    <a:pt x="3317" y="20948"/>
                  </a:lnTo>
                  <a:lnTo>
                    <a:pt x="5646" y="19126"/>
                  </a:lnTo>
                  <a:cubicBezTo>
                    <a:pt x="6124" y="18808"/>
                    <a:pt x="6661" y="18530"/>
                    <a:pt x="7246" y="18301"/>
                  </a:cubicBezTo>
                  <a:cubicBezTo>
                    <a:pt x="7999" y="18006"/>
                    <a:pt x="8821" y="17793"/>
                    <a:pt x="9679" y="17671"/>
                  </a:cubicBezTo>
                  <a:cubicBezTo>
                    <a:pt x="10238" y="17511"/>
                    <a:pt x="10792" y="17345"/>
                    <a:pt x="11342" y="17174"/>
                  </a:cubicBezTo>
                  <a:cubicBezTo>
                    <a:pt x="12241" y="16894"/>
                    <a:pt x="13139" y="16593"/>
                    <a:pt x="13842" y="16131"/>
                  </a:cubicBezTo>
                  <a:cubicBezTo>
                    <a:pt x="14311" y="15823"/>
                    <a:pt x="14674" y="15454"/>
                    <a:pt x="14908" y="15048"/>
                  </a:cubicBezTo>
                  <a:cubicBezTo>
                    <a:pt x="15071" y="14768"/>
                    <a:pt x="15345" y="14521"/>
                    <a:pt x="15704" y="14334"/>
                  </a:cubicBezTo>
                  <a:cubicBezTo>
                    <a:pt x="16529" y="13904"/>
                    <a:pt x="17653" y="13847"/>
                    <a:pt x="18567" y="13508"/>
                  </a:cubicBezTo>
                  <a:cubicBezTo>
                    <a:pt x="19153" y="13291"/>
                    <a:pt x="19628" y="12966"/>
                    <a:pt x="19933" y="12574"/>
                  </a:cubicBezTo>
                  <a:lnTo>
                    <a:pt x="21100" y="11358"/>
                  </a:lnTo>
                  <a:lnTo>
                    <a:pt x="21600" y="10578"/>
                  </a:lnTo>
                  <a:lnTo>
                    <a:pt x="19804" y="10386"/>
                  </a:lnTo>
                  <a:lnTo>
                    <a:pt x="18624" y="10060"/>
                  </a:lnTo>
                  <a:lnTo>
                    <a:pt x="17125" y="9017"/>
                  </a:lnTo>
                  <a:lnTo>
                    <a:pt x="14529" y="7584"/>
                  </a:lnTo>
                  <a:cubicBezTo>
                    <a:pt x="14314" y="7294"/>
                    <a:pt x="14124" y="6997"/>
                    <a:pt x="13962" y="6693"/>
                  </a:cubicBezTo>
                  <a:cubicBezTo>
                    <a:pt x="13643" y="6095"/>
                    <a:pt x="13431" y="5476"/>
                    <a:pt x="13329" y="4847"/>
                  </a:cubicBezTo>
                  <a:lnTo>
                    <a:pt x="14325" y="3524"/>
                  </a:lnTo>
                  <a:lnTo>
                    <a:pt x="14325" y="1808"/>
                  </a:lnTo>
                  <a:lnTo>
                    <a:pt x="13019" y="321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301" name="í$ḷidè">
              <a:extLst>
                <a:ext uri="{FF2B5EF4-FFF2-40B4-BE49-F238E27FC236}">
                  <a16:creationId xmlns:a16="http://schemas.microsoft.com/office/drawing/2014/main" id="{8D0C830E-8888-439C-B938-9E15221108D6}"/>
                </a:ext>
              </a:extLst>
            </p:cNvPr>
            <p:cNvSpPr/>
            <p:nvPr/>
          </p:nvSpPr>
          <p:spPr>
            <a:xfrm>
              <a:off x="10967412" y="5132660"/>
              <a:ext cx="16360" cy="28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18" y="240"/>
                  </a:moveTo>
                  <a:lnTo>
                    <a:pt x="21579" y="0"/>
                  </a:lnTo>
                  <a:lnTo>
                    <a:pt x="21600" y="11228"/>
                  </a:lnTo>
                  <a:lnTo>
                    <a:pt x="15549" y="21600"/>
                  </a:lnTo>
                  <a:lnTo>
                    <a:pt x="2290" y="19891"/>
                  </a:lnTo>
                  <a:lnTo>
                    <a:pt x="0" y="10674"/>
                  </a:lnTo>
                  <a:lnTo>
                    <a:pt x="7518" y="24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302" name="ïśľîdé">
              <a:extLst>
                <a:ext uri="{FF2B5EF4-FFF2-40B4-BE49-F238E27FC236}">
                  <a16:creationId xmlns:a16="http://schemas.microsoft.com/office/drawing/2014/main" id="{7DA8FCC7-171D-48B5-90F5-B53EDC726488}"/>
                </a:ext>
              </a:extLst>
            </p:cNvPr>
            <p:cNvSpPr/>
            <p:nvPr/>
          </p:nvSpPr>
          <p:spPr>
            <a:xfrm>
              <a:off x="10931870" y="4777460"/>
              <a:ext cx="105002" cy="129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66" y="0"/>
                  </a:moveTo>
                  <a:lnTo>
                    <a:pt x="5698" y="3526"/>
                  </a:lnTo>
                  <a:lnTo>
                    <a:pt x="8576" y="7970"/>
                  </a:lnTo>
                  <a:lnTo>
                    <a:pt x="9046" y="10950"/>
                  </a:lnTo>
                  <a:lnTo>
                    <a:pt x="12812" y="12581"/>
                  </a:lnTo>
                  <a:lnTo>
                    <a:pt x="16578" y="14974"/>
                  </a:lnTo>
                  <a:lnTo>
                    <a:pt x="21600" y="18247"/>
                  </a:lnTo>
                  <a:lnTo>
                    <a:pt x="21286" y="21600"/>
                  </a:lnTo>
                  <a:lnTo>
                    <a:pt x="18775" y="21264"/>
                  </a:lnTo>
                  <a:lnTo>
                    <a:pt x="14754" y="16779"/>
                  </a:lnTo>
                  <a:lnTo>
                    <a:pt x="12093" y="15393"/>
                  </a:lnTo>
                  <a:cubicBezTo>
                    <a:pt x="11092" y="15033"/>
                    <a:pt x="10116" y="14628"/>
                    <a:pt x="9170" y="14182"/>
                  </a:cubicBezTo>
                  <a:cubicBezTo>
                    <a:pt x="8123" y="13687"/>
                    <a:pt x="7114" y="13142"/>
                    <a:pt x="6149" y="12550"/>
                  </a:cubicBezTo>
                  <a:lnTo>
                    <a:pt x="5208" y="9024"/>
                  </a:lnTo>
                  <a:lnTo>
                    <a:pt x="3272" y="6968"/>
                  </a:lnTo>
                  <a:lnTo>
                    <a:pt x="467" y="3584"/>
                  </a:lnTo>
                  <a:lnTo>
                    <a:pt x="0" y="1873"/>
                  </a:lnTo>
                  <a:lnTo>
                    <a:pt x="2266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303" name="ï$ḻíďé">
              <a:extLst>
                <a:ext uri="{FF2B5EF4-FFF2-40B4-BE49-F238E27FC236}">
                  <a16:creationId xmlns:a16="http://schemas.microsoft.com/office/drawing/2014/main" id="{8FE212F8-F4A3-4240-BBB0-D89AA1967BD6}"/>
                </a:ext>
              </a:extLst>
            </p:cNvPr>
            <p:cNvSpPr/>
            <p:nvPr/>
          </p:nvSpPr>
          <p:spPr>
            <a:xfrm>
              <a:off x="11078753" y="4636331"/>
              <a:ext cx="37595" cy="63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84" y="0"/>
                  </a:moveTo>
                  <a:lnTo>
                    <a:pt x="0" y="6366"/>
                  </a:lnTo>
                  <a:lnTo>
                    <a:pt x="4998" y="11561"/>
                  </a:lnTo>
                  <a:lnTo>
                    <a:pt x="9054" y="12853"/>
                  </a:lnTo>
                  <a:lnTo>
                    <a:pt x="11974" y="16462"/>
                  </a:lnTo>
                  <a:lnTo>
                    <a:pt x="18532" y="21600"/>
                  </a:lnTo>
                  <a:lnTo>
                    <a:pt x="21600" y="18003"/>
                  </a:lnTo>
                  <a:lnTo>
                    <a:pt x="19408" y="13360"/>
                  </a:lnTo>
                  <a:lnTo>
                    <a:pt x="14184" y="10517"/>
                  </a:lnTo>
                  <a:lnTo>
                    <a:pt x="9965" y="6822"/>
                  </a:lnTo>
                  <a:lnTo>
                    <a:pt x="9528" y="3503"/>
                  </a:lnTo>
                  <a:lnTo>
                    <a:pt x="4384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304" name="işļiḑe">
              <a:extLst>
                <a:ext uri="{FF2B5EF4-FFF2-40B4-BE49-F238E27FC236}">
                  <a16:creationId xmlns:a16="http://schemas.microsoft.com/office/drawing/2014/main" id="{351ADC6E-7BA1-445D-A346-2D8DA3620F49}"/>
                </a:ext>
              </a:extLst>
            </p:cNvPr>
            <p:cNvSpPr/>
            <p:nvPr/>
          </p:nvSpPr>
          <p:spPr>
            <a:xfrm>
              <a:off x="10694096" y="4283499"/>
              <a:ext cx="45740" cy="64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35" y="0"/>
                  </a:moveTo>
                  <a:lnTo>
                    <a:pt x="8612" y="423"/>
                  </a:lnTo>
                  <a:lnTo>
                    <a:pt x="9548" y="10168"/>
                  </a:lnTo>
                  <a:lnTo>
                    <a:pt x="15069" y="14477"/>
                  </a:lnTo>
                  <a:lnTo>
                    <a:pt x="21600" y="16858"/>
                  </a:lnTo>
                  <a:lnTo>
                    <a:pt x="19199" y="21600"/>
                  </a:lnTo>
                  <a:lnTo>
                    <a:pt x="11398" y="20763"/>
                  </a:lnTo>
                  <a:lnTo>
                    <a:pt x="5755" y="17207"/>
                  </a:lnTo>
                  <a:lnTo>
                    <a:pt x="9" y="12157"/>
                  </a:lnTo>
                  <a:lnTo>
                    <a:pt x="0" y="6578"/>
                  </a:lnTo>
                  <a:lnTo>
                    <a:pt x="4335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305" name="îsḻíḋe">
              <a:extLst>
                <a:ext uri="{FF2B5EF4-FFF2-40B4-BE49-F238E27FC236}">
                  <a16:creationId xmlns:a16="http://schemas.microsoft.com/office/drawing/2014/main" id="{EC60BD22-DC41-4097-BAF0-BB379FE3B97D}"/>
                </a:ext>
              </a:extLst>
            </p:cNvPr>
            <p:cNvSpPr/>
            <p:nvPr/>
          </p:nvSpPr>
          <p:spPr>
            <a:xfrm>
              <a:off x="10754669" y="4332994"/>
              <a:ext cx="45601" cy="39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085" y="0"/>
                  </a:moveTo>
                  <a:lnTo>
                    <a:pt x="17293" y="9046"/>
                  </a:lnTo>
                  <a:lnTo>
                    <a:pt x="21600" y="14848"/>
                  </a:lnTo>
                  <a:lnTo>
                    <a:pt x="21013" y="21600"/>
                  </a:lnTo>
                  <a:lnTo>
                    <a:pt x="12837" y="18854"/>
                  </a:lnTo>
                  <a:lnTo>
                    <a:pt x="5986" y="12225"/>
                  </a:lnTo>
                  <a:lnTo>
                    <a:pt x="0" y="7390"/>
                  </a:lnTo>
                  <a:lnTo>
                    <a:pt x="7085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306" name="işlíḋé">
              <a:extLst>
                <a:ext uri="{FF2B5EF4-FFF2-40B4-BE49-F238E27FC236}">
                  <a16:creationId xmlns:a16="http://schemas.microsoft.com/office/drawing/2014/main" id="{D16DEA77-9FD9-4185-9D84-A8B3BC2687A4}"/>
                </a:ext>
              </a:extLst>
            </p:cNvPr>
            <p:cNvSpPr/>
            <p:nvPr/>
          </p:nvSpPr>
          <p:spPr>
            <a:xfrm>
              <a:off x="10773772" y="4386273"/>
              <a:ext cx="37288" cy="38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99" y="0"/>
                  </a:moveTo>
                  <a:lnTo>
                    <a:pt x="12290" y="1855"/>
                  </a:lnTo>
                  <a:lnTo>
                    <a:pt x="12799" y="9871"/>
                  </a:lnTo>
                  <a:lnTo>
                    <a:pt x="15725" y="15036"/>
                  </a:lnTo>
                  <a:lnTo>
                    <a:pt x="21600" y="16577"/>
                  </a:lnTo>
                  <a:lnTo>
                    <a:pt x="18230" y="21600"/>
                  </a:lnTo>
                  <a:lnTo>
                    <a:pt x="12781" y="19919"/>
                  </a:lnTo>
                  <a:cubicBezTo>
                    <a:pt x="10763" y="19240"/>
                    <a:pt x="9023" y="17972"/>
                    <a:pt x="7808" y="16297"/>
                  </a:cubicBezTo>
                  <a:cubicBezTo>
                    <a:pt x="6475" y="14458"/>
                    <a:pt x="5850" y="12237"/>
                    <a:pt x="6040" y="10011"/>
                  </a:cubicBezTo>
                  <a:lnTo>
                    <a:pt x="0" y="5671"/>
                  </a:lnTo>
                  <a:lnTo>
                    <a:pt x="6399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307" name="îŝ1îdê">
              <a:extLst>
                <a:ext uri="{FF2B5EF4-FFF2-40B4-BE49-F238E27FC236}">
                  <a16:creationId xmlns:a16="http://schemas.microsoft.com/office/drawing/2014/main" id="{3D1C88E6-33AD-4A23-988A-4C6A74AB67AE}"/>
                </a:ext>
              </a:extLst>
            </p:cNvPr>
            <p:cNvSpPr/>
            <p:nvPr/>
          </p:nvSpPr>
          <p:spPr>
            <a:xfrm>
              <a:off x="10819989" y="4368723"/>
              <a:ext cx="46739" cy="42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105" y="0"/>
                  </a:moveTo>
                  <a:lnTo>
                    <a:pt x="8950" y="5326"/>
                  </a:lnTo>
                  <a:lnTo>
                    <a:pt x="16429" y="10105"/>
                  </a:lnTo>
                  <a:lnTo>
                    <a:pt x="21247" y="15787"/>
                  </a:lnTo>
                  <a:lnTo>
                    <a:pt x="21600" y="21227"/>
                  </a:lnTo>
                  <a:lnTo>
                    <a:pt x="14814" y="21600"/>
                  </a:lnTo>
                  <a:lnTo>
                    <a:pt x="10715" y="19268"/>
                  </a:lnTo>
                  <a:lnTo>
                    <a:pt x="6249" y="13959"/>
                  </a:lnTo>
                  <a:lnTo>
                    <a:pt x="3576" y="9700"/>
                  </a:lnTo>
                  <a:lnTo>
                    <a:pt x="25" y="6121"/>
                  </a:lnTo>
                  <a:lnTo>
                    <a:pt x="0" y="1589"/>
                  </a:lnTo>
                  <a:lnTo>
                    <a:pt x="4105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308" name="îšļîďè">
              <a:extLst>
                <a:ext uri="{FF2B5EF4-FFF2-40B4-BE49-F238E27FC236}">
                  <a16:creationId xmlns:a16="http://schemas.microsoft.com/office/drawing/2014/main" id="{77D0D3DE-832E-4DC6-A2F0-D855F7EE894E}"/>
                </a:ext>
              </a:extLst>
            </p:cNvPr>
            <p:cNvSpPr/>
            <p:nvPr/>
          </p:nvSpPr>
          <p:spPr>
            <a:xfrm>
              <a:off x="10844148" y="4433313"/>
              <a:ext cx="37473" cy="23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49" y="530"/>
                  </a:moveTo>
                  <a:lnTo>
                    <a:pt x="13099" y="8995"/>
                  </a:lnTo>
                  <a:lnTo>
                    <a:pt x="21600" y="8519"/>
                  </a:lnTo>
                  <a:lnTo>
                    <a:pt x="21600" y="17555"/>
                  </a:lnTo>
                  <a:lnTo>
                    <a:pt x="15901" y="21600"/>
                  </a:lnTo>
                  <a:lnTo>
                    <a:pt x="8481" y="18211"/>
                  </a:lnTo>
                  <a:lnTo>
                    <a:pt x="1799" y="7978"/>
                  </a:lnTo>
                  <a:lnTo>
                    <a:pt x="0" y="0"/>
                  </a:lnTo>
                  <a:lnTo>
                    <a:pt x="8649" y="53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309" name="ïṧ1ïḓê">
              <a:extLst>
                <a:ext uri="{FF2B5EF4-FFF2-40B4-BE49-F238E27FC236}">
                  <a16:creationId xmlns:a16="http://schemas.microsoft.com/office/drawing/2014/main" id="{533609DE-7784-49AD-B377-CC1BD70A44BE}"/>
                </a:ext>
              </a:extLst>
            </p:cNvPr>
            <p:cNvSpPr/>
            <p:nvPr/>
          </p:nvSpPr>
          <p:spPr>
            <a:xfrm>
              <a:off x="10888902" y="4398838"/>
              <a:ext cx="27449" cy="54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03" y="0"/>
                  </a:moveTo>
                  <a:lnTo>
                    <a:pt x="0" y="4749"/>
                  </a:lnTo>
                  <a:lnTo>
                    <a:pt x="263" y="12857"/>
                  </a:lnTo>
                  <a:lnTo>
                    <a:pt x="8018" y="13953"/>
                  </a:lnTo>
                  <a:lnTo>
                    <a:pt x="8018" y="17984"/>
                  </a:lnTo>
                  <a:lnTo>
                    <a:pt x="13422" y="21600"/>
                  </a:lnTo>
                  <a:lnTo>
                    <a:pt x="21600" y="17064"/>
                  </a:lnTo>
                  <a:lnTo>
                    <a:pt x="14422" y="12038"/>
                  </a:lnTo>
                  <a:lnTo>
                    <a:pt x="7443" y="8221"/>
                  </a:lnTo>
                  <a:lnTo>
                    <a:pt x="4203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310" name="isḷîḍê">
              <a:extLst>
                <a:ext uri="{FF2B5EF4-FFF2-40B4-BE49-F238E27FC236}">
                  <a16:creationId xmlns:a16="http://schemas.microsoft.com/office/drawing/2014/main" id="{D5EF4487-6929-48E2-8F26-D73E16399AFE}"/>
                </a:ext>
              </a:extLst>
            </p:cNvPr>
            <p:cNvSpPr/>
            <p:nvPr/>
          </p:nvSpPr>
          <p:spPr>
            <a:xfrm>
              <a:off x="10903842" y="4471308"/>
              <a:ext cx="24415" cy="21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703" y="9868"/>
                  </a:lnTo>
                  <a:lnTo>
                    <a:pt x="12853" y="21600"/>
                  </a:lnTo>
                  <a:lnTo>
                    <a:pt x="21600" y="16680"/>
                  </a:lnTo>
                  <a:lnTo>
                    <a:pt x="12403" y="14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311" name="íṩ1iḍe">
              <a:extLst>
                <a:ext uri="{FF2B5EF4-FFF2-40B4-BE49-F238E27FC236}">
                  <a16:creationId xmlns:a16="http://schemas.microsoft.com/office/drawing/2014/main" id="{831C15E1-7397-46C9-B0BF-334FCD721D68}"/>
                </a:ext>
              </a:extLst>
            </p:cNvPr>
            <p:cNvSpPr/>
            <p:nvPr/>
          </p:nvSpPr>
          <p:spPr>
            <a:xfrm>
              <a:off x="10588123" y="4181404"/>
              <a:ext cx="87031" cy="76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0" y="0"/>
                  </a:moveTo>
                  <a:lnTo>
                    <a:pt x="0" y="2479"/>
                  </a:lnTo>
                  <a:lnTo>
                    <a:pt x="4688" y="4518"/>
                  </a:lnTo>
                  <a:lnTo>
                    <a:pt x="9042" y="7739"/>
                  </a:lnTo>
                  <a:lnTo>
                    <a:pt x="12639" y="11175"/>
                  </a:lnTo>
                  <a:lnTo>
                    <a:pt x="16173" y="15327"/>
                  </a:lnTo>
                  <a:lnTo>
                    <a:pt x="17687" y="21385"/>
                  </a:lnTo>
                  <a:lnTo>
                    <a:pt x="21600" y="21600"/>
                  </a:lnTo>
                  <a:lnTo>
                    <a:pt x="19336" y="12589"/>
                  </a:lnTo>
                  <a:lnTo>
                    <a:pt x="12733" y="8079"/>
                  </a:lnTo>
                  <a:lnTo>
                    <a:pt x="7069" y="2791"/>
                  </a:lnTo>
                  <a:lnTo>
                    <a:pt x="3732" y="804"/>
                  </a:lnTo>
                  <a:lnTo>
                    <a:pt x="560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312" name="íṣḻiḑe">
              <a:extLst>
                <a:ext uri="{FF2B5EF4-FFF2-40B4-BE49-F238E27FC236}">
                  <a16:creationId xmlns:a16="http://schemas.microsoft.com/office/drawing/2014/main" id="{D7A1E081-EC1E-487B-B58E-32F542D05773}"/>
                </a:ext>
              </a:extLst>
            </p:cNvPr>
            <p:cNvSpPr/>
            <p:nvPr/>
          </p:nvSpPr>
          <p:spPr>
            <a:xfrm>
              <a:off x="10528896" y="4237475"/>
              <a:ext cx="115414" cy="92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34" y="5118"/>
                  </a:moveTo>
                  <a:lnTo>
                    <a:pt x="15276" y="8929"/>
                  </a:lnTo>
                  <a:lnTo>
                    <a:pt x="12042" y="12689"/>
                  </a:lnTo>
                  <a:lnTo>
                    <a:pt x="9529" y="13918"/>
                  </a:lnTo>
                  <a:lnTo>
                    <a:pt x="6129" y="13388"/>
                  </a:lnTo>
                  <a:lnTo>
                    <a:pt x="4458" y="14970"/>
                  </a:lnTo>
                  <a:lnTo>
                    <a:pt x="2410" y="14970"/>
                  </a:lnTo>
                  <a:lnTo>
                    <a:pt x="0" y="15500"/>
                  </a:lnTo>
                  <a:lnTo>
                    <a:pt x="1862" y="17604"/>
                  </a:lnTo>
                  <a:lnTo>
                    <a:pt x="4420" y="17781"/>
                  </a:lnTo>
                  <a:lnTo>
                    <a:pt x="6466" y="21431"/>
                  </a:lnTo>
                  <a:lnTo>
                    <a:pt x="8263" y="21600"/>
                  </a:lnTo>
                  <a:lnTo>
                    <a:pt x="9828" y="19488"/>
                  </a:lnTo>
                  <a:lnTo>
                    <a:pt x="11671" y="17906"/>
                  </a:lnTo>
                  <a:lnTo>
                    <a:pt x="15657" y="16508"/>
                  </a:lnTo>
                  <a:lnTo>
                    <a:pt x="18364" y="13167"/>
                  </a:lnTo>
                  <a:lnTo>
                    <a:pt x="19934" y="9988"/>
                  </a:lnTo>
                  <a:lnTo>
                    <a:pt x="21457" y="7288"/>
                  </a:lnTo>
                  <a:lnTo>
                    <a:pt x="21600" y="3285"/>
                  </a:lnTo>
                  <a:lnTo>
                    <a:pt x="19702" y="0"/>
                  </a:lnTo>
                  <a:lnTo>
                    <a:pt x="19131" y="2158"/>
                  </a:lnTo>
                  <a:lnTo>
                    <a:pt x="18234" y="5118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313" name="íŝḻîḍé">
              <a:extLst>
                <a:ext uri="{FF2B5EF4-FFF2-40B4-BE49-F238E27FC236}">
                  <a16:creationId xmlns:a16="http://schemas.microsoft.com/office/drawing/2014/main" id="{1CDAF671-5EE4-4BCC-BE40-4AC4BAAE3522}"/>
                </a:ext>
              </a:extLst>
            </p:cNvPr>
            <p:cNvSpPr/>
            <p:nvPr/>
          </p:nvSpPr>
          <p:spPr>
            <a:xfrm>
              <a:off x="9937920" y="4105530"/>
              <a:ext cx="657773" cy="388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9" y="1069"/>
                  </a:moveTo>
                  <a:lnTo>
                    <a:pt x="1040" y="903"/>
                  </a:lnTo>
                  <a:lnTo>
                    <a:pt x="1266" y="12"/>
                  </a:lnTo>
                  <a:lnTo>
                    <a:pt x="2016" y="0"/>
                  </a:lnTo>
                  <a:lnTo>
                    <a:pt x="2684" y="12"/>
                  </a:lnTo>
                  <a:lnTo>
                    <a:pt x="2808" y="1131"/>
                  </a:lnTo>
                  <a:lnTo>
                    <a:pt x="3150" y="1972"/>
                  </a:lnTo>
                  <a:lnTo>
                    <a:pt x="3342" y="2473"/>
                  </a:lnTo>
                  <a:lnTo>
                    <a:pt x="3192" y="3510"/>
                  </a:lnTo>
                  <a:lnTo>
                    <a:pt x="3218" y="4141"/>
                  </a:lnTo>
                  <a:lnTo>
                    <a:pt x="3692" y="4939"/>
                  </a:lnTo>
                  <a:lnTo>
                    <a:pt x="4067" y="5627"/>
                  </a:lnTo>
                  <a:lnTo>
                    <a:pt x="4526" y="6342"/>
                  </a:lnTo>
                  <a:cubicBezTo>
                    <a:pt x="4633" y="6179"/>
                    <a:pt x="4728" y="5996"/>
                    <a:pt x="4809" y="5795"/>
                  </a:cubicBezTo>
                  <a:cubicBezTo>
                    <a:pt x="4941" y="5469"/>
                    <a:pt x="5034" y="5102"/>
                    <a:pt x="5083" y="4716"/>
                  </a:cubicBezTo>
                  <a:lnTo>
                    <a:pt x="5451" y="4478"/>
                  </a:lnTo>
                  <a:lnTo>
                    <a:pt x="6119" y="3931"/>
                  </a:lnTo>
                  <a:lnTo>
                    <a:pt x="6668" y="3385"/>
                  </a:lnTo>
                  <a:lnTo>
                    <a:pt x="7068" y="2838"/>
                  </a:lnTo>
                  <a:lnTo>
                    <a:pt x="7444" y="2122"/>
                  </a:lnTo>
                  <a:lnTo>
                    <a:pt x="8137" y="2122"/>
                  </a:lnTo>
                  <a:cubicBezTo>
                    <a:pt x="8213" y="2262"/>
                    <a:pt x="8288" y="2402"/>
                    <a:pt x="8362" y="2543"/>
                  </a:cubicBezTo>
                  <a:cubicBezTo>
                    <a:pt x="8481" y="2766"/>
                    <a:pt x="8597" y="2991"/>
                    <a:pt x="8713" y="3217"/>
                  </a:cubicBezTo>
                  <a:lnTo>
                    <a:pt x="9356" y="3708"/>
                  </a:lnTo>
                  <a:lnTo>
                    <a:pt x="10017" y="3953"/>
                  </a:lnTo>
                  <a:lnTo>
                    <a:pt x="10667" y="4583"/>
                  </a:lnTo>
                  <a:lnTo>
                    <a:pt x="11719" y="5004"/>
                  </a:lnTo>
                  <a:lnTo>
                    <a:pt x="12420" y="5579"/>
                  </a:lnTo>
                  <a:lnTo>
                    <a:pt x="13814" y="6239"/>
                  </a:lnTo>
                  <a:lnTo>
                    <a:pt x="14716" y="7388"/>
                  </a:lnTo>
                  <a:lnTo>
                    <a:pt x="15776" y="8749"/>
                  </a:lnTo>
                  <a:lnTo>
                    <a:pt x="16728" y="9464"/>
                  </a:lnTo>
                  <a:lnTo>
                    <a:pt x="17354" y="9911"/>
                  </a:lnTo>
                  <a:lnTo>
                    <a:pt x="17855" y="11325"/>
                  </a:lnTo>
                  <a:lnTo>
                    <a:pt x="18106" y="12349"/>
                  </a:lnTo>
                  <a:lnTo>
                    <a:pt x="17539" y="12799"/>
                  </a:lnTo>
                  <a:lnTo>
                    <a:pt x="17349" y="13484"/>
                  </a:lnTo>
                  <a:lnTo>
                    <a:pt x="17608" y="14382"/>
                  </a:lnTo>
                  <a:lnTo>
                    <a:pt x="18326" y="15070"/>
                  </a:lnTo>
                  <a:lnTo>
                    <a:pt x="18350" y="15982"/>
                  </a:lnTo>
                  <a:lnTo>
                    <a:pt x="18350" y="16933"/>
                  </a:lnTo>
                  <a:lnTo>
                    <a:pt x="18733" y="17701"/>
                  </a:lnTo>
                  <a:lnTo>
                    <a:pt x="19484" y="18246"/>
                  </a:lnTo>
                  <a:lnTo>
                    <a:pt x="20127" y="18373"/>
                  </a:lnTo>
                  <a:lnTo>
                    <a:pt x="20650" y="19209"/>
                  </a:lnTo>
                  <a:lnTo>
                    <a:pt x="21276" y="20051"/>
                  </a:lnTo>
                  <a:lnTo>
                    <a:pt x="21600" y="21054"/>
                  </a:lnTo>
                  <a:lnTo>
                    <a:pt x="21500" y="21600"/>
                  </a:lnTo>
                  <a:lnTo>
                    <a:pt x="20623" y="21026"/>
                  </a:lnTo>
                  <a:lnTo>
                    <a:pt x="20131" y="20705"/>
                  </a:lnTo>
                  <a:lnTo>
                    <a:pt x="19072" y="20663"/>
                  </a:lnTo>
                  <a:lnTo>
                    <a:pt x="18170" y="20158"/>
                  </a:lnTo>
                  <a:lnTo>
                    <a:pt x="17728" y="19485"/>
                  </a:lnTo>
                  <a:lnTo>
                    <a:pt x="17478" y="18967"/>
                  </a:lnTo>
                  <a:lnTo>
                    <a:pt x="17228" y="17746"/>
                  </a:lnTo>
                  <a:lnTo>
                    <a:pt x="16877" y="16708"/>
                  </a:lnTo>
                  <a:lnTo>
                    <a:pt x="16402" y="15951"/>
                  </a:lnTo>
                  <a:lnTo>
                    <a:pt x="15525" y="14954"/>
                  </a:lnTo>
                  <a:lnTo>
                    <a:pt x="14876" y="14284"/>
                  </a:lnTo>
                  <a:lnTo>
                    <a:pt x="14242" y="14284"/>
                  </a:lnTo>
                  <a:lnTo>
                    <a:pt x="13699" y="15489"/>
                  </a:lnTo>
                  <a:cubicBezTo>
                    <a:pt x="13655" y="15662"/>
                    <a:pt x="13604" y="15830"/>
                    <a:pt x="13549" y="15993"/>
                  </a:cubicBezTo>
                  <a:cubicBezTo>
                    <a:pt x="13430" y="16338"/>
                    <a:pt x="13287" y="16658"/>
                    <a:pt x="13123" y="16945"/>
                  </a:cubicBezTo>
                  <a:lnTo>
                    <a:pt x="12398" y="17785"/>
                  </a:lnTo>
                  <a:lnTo>
                    <a:pt x="11380" y="17196"/>
                  </a:lnTo>
                  <a:lnTo>
                    <a:pt x="10929" y="17070"/>
                  </a:lnTo>
                  <a:cubicBezTo>
                    <a:pt x="10778" y="17231"/>
                    <a:pt x="10588" y="17247"/>
                    <a:pt x="10429" y="17112"/>
                  </a:cubicBezTo>
                  <a:cubicBezTo>
                    <a:pt x="10275" y="16981"/>
                    <a:pt x="10172" y="16728"/>
                    <a:pt x="10154" y="16440"/>
                  </a:cubicBezTo>
                  <a:lnTo>
                    <a:pt x="9620" y="15752"/>
                  </a:lnTo>
                  <a:lnTo>
                    <a:pt x="9169" y="15416"/>
                  </a:lnTo>
                  <a:lnTo>
                    <a:pt x="8374" y="15500"/>
                  </a:lnTo>
                  <a:lnTo>
                    <a:pt x="7783" y="15624"/>
                  </a:lnTo>
                  <a:lnTo>
                    <a:pt x="7609" y="15133"/>
                  </a:lnTo>
                  <a:lnTo>
                    <a:pt x="7084" y="15175"/>
                  </a:lnTo>
                  <a:lnTo>
                    <a:pt x="7283" y="14463"/>
                  </a:lnTo>
                  <a:lnTo>
                    <a:pt x="7684" y="14295"/>
                  </a:lnTo>
                  <a:lnTo>
                    <a:pt x="8067" y="13793"/>
                  </a:lnTo>
                  <a:lnTo>
                    <a:pt x="8425" y="13260"/>
                  </a:lnTo>
                  <a:lnTo>
                    <a:pt x="8424" y="12101"/>
                  </a:lnTo>
                  <a:lnTo>
                    <a:pt x="7998" y="10796"/>
                  </a:lnTo>
                  <a:cubicBezTo>
                    <a:pt x="7914" y="10491"/>
                    <a:pt x="7805" y="10208"/>
                    <a:pt x="7672" y="9955"/>
                  </a:cubicBezTo>
                  <a:cubicBezTo>
                    <a:pt x="7487" y="9602"/>
                    <a:pt x="7262" y="9316"/>
                    <a:pt x="7013" y="9100"/>
                  </a:cubicBezTo>
                  <a:cubicBezTo>
                    <a:pt x="6627" y="8764"/>
                    <a:pt x="6195" y="8604"/>
                    <a:pt x="5760" y="8637"/>
                  </a:cubicBezTo>
                  <a:lnTo>
                    <a:pt x="5460" y="7993"/>
                  </a:lnTo>
                  <a:lnTo>
                    <a:pt x="4992" y="7628"/>
                  </a:lnTo>
                  <a:lnTo>
                    <a:pt x="4219" y="6874"/>
                  </a:lnTo>
                  <a:cubicBezTo>
                    <a:pt x="4009" y="6592"/>
                    <a:pt x="3763" y="6395"/>
                    <a:pt x="3501" y="6299"/>
                  </a:cubicBezTo>
                  <a:cubicBezTo>
                    <a:pt x="3254" y="6207"/>
                    <a:pt x="2997" y="6207"/>
                    <a:pt x="2750" y="6299"/>
                  </a:cubicBezTo>
                  <a:lnTo>
                    <a:pt x="2183" y="6425"/>
                  </a:lnTo>
                  <a:lnTo>
                    <a:pt x="1674" y="5792"/>
                  </a:lnTo>
                  <a:lnTo>
                    <a:pt x="1674" y="4994"/>
                  </a:lnTo>
                  <a:lnTo>
                    <a:pt x="2200" y="4420"/>
                  </a:lnTo>
                  <a:lnTo>
                    <a:pt x="2400" y="3664"/>
                  </a:lnTo>
                  <a:lnTo>
                    <a:pt x="2125" y="3120"/>
                  </a:lnTo>
                  <a:lnTo>
                    <a:pt x="1524" y="2615"/>
                  </a:lnTo>
                  <a:lnTo>
                    <a:pt x="566" y="2138"/>
                  </a:lnTo>
                  <a:lnTo>
                    <a:pt x="0" y="1619"/>
                  </a:lnTo>
                  <a:lnTo>
                    <a:pt x="54" y="1017"/>
                  </a:lnTo>
                  <a:lnTo>
                    <a:pt x="339" y="1069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314" name="îs1îḑè">
              <a:extLst>
                <a:ext uri="{FF2B5EF4-FFF2-40B4-BE49-F238E27FC236}">
                  <a16:creationId xmlns:a16="http://schemas.microsoft.com/office/drawing/2014/main" id="{07629E57-F677-42E9-95D5-00FA3F2C10C3}"/>
                </a:ext>
              </a:extLst>
            </p:cNvPr>
            <p:cNvSpPr/>
            <p:nvPr/>
          </p:nvSpPr>
          <p:spPr>
            <a:xfrm>
              <a:off x="10030474" y="3790111"/>
              <a:ext cx="18322" cy="22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34" y="0"/>
                  </a:moveTo>
                  <a:lnTo>
                    <a:pt x="0" y="3883"/>
                  </a:lnTo>
                  <a:lnTo>
                    <a:pt x="4598" y="21600"/>
                  </a:lnTo>
                  <a:lnTo>
                    <a:pt x="21600" y="15889"/>
                  </a:lnTo>
                  <a:lnTo>
                    <a:pt x="21600" y="4677"/>
                  </a:lnTo>
                  <a:lnTo>
                    <a:pt x="11034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315" name="iṡlíḋe">
              <a:extLst>
                <a:ext uri="{FF2B5EF4-FFF2-40B4-BE49-F238E27FC236}">
                  <a16:creationId xmlns:a16="http://schemas.microsoft.com/office/drawing/2014/main" id="{D15D9CC9-2F38-4149-8837-2C05B82DE954}"/>
                </a:ext>
              </a:extLst>
            </p:cNvPr>
            <p:cNvSpPr/>
            <p:nvPr/>
          </p:nvSpPr>
          <p:spPr>
            <a:xfrm>
              <a:off x="10351793" y="3476789"/>
              <a:ext cx="16360" cy="21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47" y="0"/>
                  </a:moveTo>
                  <a:lnTo>
                    <a:pt x="2757" y="5238"/>
                  </a:lnTo>
                  <a:lnTo>
                    <a:pt x="0" y="18231"/>
                  </a:lnTo>
                  <a:lnTo>
                    <a:pt x="17487" y="21600"/>
                  </a:lnTo>
                  <a:lnTo>
                    <a:pt x="21600" y="12744"/>
                  </a:lnTo>
                  <a:lnTo>
                    <a:pt x="11547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316" name="i$lidé">
              <a:extLst>
                <a:ext uri="{FF2B5EF4-FFF2-40B4-BE49-F238E27FC236}">
                  <a16:creationId xmlns:a16="http://schemas.microsoft.com/office/drawing/2014/main" id="{54B1FD0B-9063-4CAB-B35B-A9B22157E175}"/>
                </a:ext>
              </a:extLst>
            </p:cNvPr>
            <p:cNvSpPr/>
            <p:nvPr/>
          </p:nvSpPr>
          <p:spPr>
            <a:xfrm>
              <a:off x="10325524" y="3553174"/>
              <a:ext cx="18349" cy="31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52" y="0"/>
                  </a:moveTo>
                  <a:lnTo>
                    <a:pt x="0" y="4334"/>
                  </a:lnTo>
                  <a:lnTo>
                    <a:pt x="342" y="20725"/>
                  </a:lnTo>
                  <a:lnTo>
                    <a:pt x="18905" y="21600"/>
                  </a:lnTo>
                  <a:lnTo>
                    <a:pt x="21600" y="4465"/>
                  </a:lnTo>
                  <a:lnTo>
                    <a:pt x="5652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317" name="ïṥľîḋè">
              <a:extLst>
                <a:ext uri="{FF2B5EF4-FFF2-40B4-BE49-F238E27FC236}">
                  <a16:creationId xmlns:a16="http://schemas.microsoft.com/office/drawing/2014/main" id="{099F5D15-713A-4EE0-BB88-D7CFC57E2F08}"/>
                </a:ext>
              </a:extLst>
            </p:cNvPr>
            <p:cNvSpPr/>
            <p:nvPr/>
          </p:nvSpPr>
          <p:spPr>
            <a:xfrm>
              <a:off x="10830737" y="3809410"/>
              <a:ext cx="19066" cy="28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7350"/>
                  </a:lnTo>
                  <a:lnTo>
                    <a:pt x="7288" y="2160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74B9E8">
                    <a:alpha val="62000"/>
                  </a:srgbClr>
                </a:gs>
                <a:gs pos="100000">
                  <a:srgbClr val="374174">
                    <a:alpha val="62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</p:grpSp>
      <p:pic>
        <p:nvPicPr>
          <p:cNvPr id="171" name="图形 170">
            <a:extLst>
              <a:ext uri="{FF2B5EF4-FFF2-40B4-BE49-F238E27FC236}">
                <a16:creationId xmlns:a16="http://schemas.microsoft.com/office/drawing/2014/main" id="{9B92322D-0D22-4968-B3FD-AA7F09F6F3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44123" y="549275"/>
            <a:ext cx="2831940" cy="520356"/>
          </a:xfrm>
          <a:prstGeom prst="rect">
            <a:avLst/>
          </a:prstGeom>
        </p:spPr>
      </p:pic>
      <p:sp>
        <p:nvSpPr>
          <p:cNvPr id="172" name="文本框 171">
            <a:extLst>
              <a:ext uri="{FF2B5EF4-FFF2-40B4-BE49-F238E27FC236}">
                <a16:creationId xmlns:a16="http://schemas.microsoft.com/office/drawing/2014/main" id="{61D8B6AE-65E4-4C29-A660-3B4C8298EB84}"/>
              </a:ext>
            </a:extLst>
          </p:cNvPr>
          <p:cNvSpPr txBox="1"/>
          <p:nvPr/>
        </p:nvSpPr>
        <p:spPr>
          <a:xfrm>
            <a:off x="515938" y="556280"/>
            <a:ext cx="3685624" cy="931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spc="300" dirty="0">
                <a:solidFill>
                  <a:srgbClr val="FFFFFF"/>
                </a:solidFill>
                <a:effectLst>
                  <a:glow rad="76200">
                    <a:srgbClr val="79BACF">
                      <a:alpha val="38000"/>
                    </a:srgbClr>
                  </a:glo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在此</a:t>
            </a:r>
            <a:r>
              <a:rPr kumimoji="0" lang="zh-CN" altLang="en-US" sz="36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glow rad="76200">
                    <a:srgbClr val="79BACF">
                      <a:alpha val="38000"/>
                    </a:srgbClr>
                  </a:glow>
                </a:effectLst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输入页标题</a:t>
            </a:r>
            <a:endParaRPr kumimoji="0" lang="en-US" altLang="zh-CN" sz="36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76200">
                  <a:srgbClr val="79BACF">
                    <a:alpha val="38000"/>
                  </a:srgbClr>
                </a:glow>
              </a:effectLst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spc="300" dirty="0">
                <a:solidFill>
                  <a:srgbClr val="BAE0F2"/>
                </a:solidFill>
                <a:latin typeface="Archivo Narrow" panose="020B0506020202020B04" pitchFamily="34" charset="0"/>
                <a:ea typeface="思源黑体 CN Light" panose="020B0300000000000000" pitchFamily="34" charset="-122"/>
              </a:rPr>
              <a:t>TITLE HERE</a:t>
            </a:r>
            <a:endParaRPr lang="zh-CN" altLang="en-US" sz="1600" b="1" spc="300" dirty="0">
              <a:solidFill>
                <a:srgbClr val="BAE0F2"/>
              </a:solidFill>
              <a:latin typeface="Archivo Narrow" panose="020B0506020202020B04" pitchFamily="34" charset="0"/>
              <a:ea typeface="思源黑体 CN Light" panose="020B0300000000000000" pitchFamily="34" charset="-122"/>
            </a:endParaRPr>
          </a:p>
        </p:txBody>
      </p:sp>
      <p:sp>
        <p:nvSpPr>
          <p:cNvPr id="318" name="矩形 317">
            <a:extLst>
              <a:ext uri="{FF2B5EF4-FFF2-40B4-BE49-F238E27FC236}">
                <a16:creationId xmlns:a16="http://schemas.microsoft.com/office/drawing/2014/main" id="{65E0985E-B1A1-4441-9260-826D3C48792D}"/>
              </a:ext>
            </a:extLst>
          </p:cNvPr>
          <p:cNvSpPr/>
          <p:nvPr/>
        </p:nvSpPr>
        <p:spPr>
          <a:xfrm>
            <a:off x="9258597" y="2471611"/>
            <a:ext cx="2400440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ts val="600"/>
              </a:spcBef>
              <a:defRPr/>
            </a:pPr>
            <a:r>
              <a:rPr lang="zh-CN" altLang="en-US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lang="en-US" altLang="zh-CN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L="0" lvl="1">
              <a:spcBef>
                <a:spcPts val="600"/>
              </a:spcBef>
              <a:defRPr/>
            </a:pPr>
            <a:r>
              <a:rPr lang="zh-CN" altLang="en-US" sz="1400" dirty="0">
                <a:solidFill>
                  <a:srgbClr val="BAE0F2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</a:t>
            </a:r>
          </a:p>
        </p:txBody>
      </p:sp>
      <p:cxnSp>
        <p:nvCxnSpPr>
          <p:cNvPr id="320" name="直接连接符 319">
            <a:extLst>
              <a:ext uri="{FF2B5EF4-FFF2-40B4-BE49-F238E27FC236}">
                <a16:creationId xmlns:a16="http://schemas.microsoft.com/office/drawing/2014/main" id="{EA3765B0-D3DE-4764-A6DF-9CBA7EEAACF7}"/>
              </a:ext>
            </a:extLst>
          </p:cNvPr>
          <p:cNvCxnSpPr>
            <a:cxnSpLocks/>
          </p:cNvCxnSpPr>
          <p:nvPr/>
        </p:nvCxnSpPr>
        <p:spPr>
          <a:xfrm flipV="1">
            <a:off x="8360156" y="2691966"/>
            <a:ext cx="813260" cy="264192"/>
          </a:xfrm>
          <a:prstGeom prst="line">
            <a:avLst/>
          </a:prstGeom>
          <a:ln w="12700" cap="rnd">
            <a:gradFill>
              <a:gsLst>
                <a:gs pos="0">
                  <a:srgbClr val="BAE0F2"/>
                </a:gs>
                <a:gs pos="100000">
                  <a:srgbClr val="5A85D0"/>
                </a:gs>
              </a:gsLst>
              <a:lin ang="16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矩形 320">
            <a:extLst>
              <a:ext uri="{FF2B5EF4-FFF2-40B4-BE49-F238E27FC236}">
                <a16:creationId xmlns:a16="http://schemas.microsoft.com/office/drawing/2014/main" id="{75DC2E90-333B-4784-B7E0-4E09F3FCF8C5}"/>
              </a:ext>
            </a:extLst>
          </p:cNvPr>
          <p:cNvSpPr/>
          <p:nvPr/>
        </p:nvSpPr>
        <p:spPr>
          <a:xfrm>
            <a:off x="865613" y="3287490"/>
            <a:ext cx="2400440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ts val="600"/>
              </a:spcBef>
              <a:defRPr/>
            </a:pPr>
            <a:r>
              <a:rPr lang="zh-CN" altLang="en-US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lang="en-US" altLang="zh-CN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L="0" lvl="1">
              <a:spcBef>
                <a:spcPts val="600"/>
              </a:spcBef>
              <a:defRPr/>
            </a:pPr>
            <a:r>
              <a:rPr lang="zh-CN" altLang="en-US" sz="1400" dirty="0">
                <a:solidFill>
                  <a:srgbClr val="BAE0F2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</a:t>
            </a:r>
          </a:p>
        </p:txBody>
      </p:sp>
      <p:cxnSp>
        <p:nvCxnSpPr>
          <p:cNvPr id="322" name="直接连接符 321">
            <a:extLst>
              <a:ext uri="{FF2B5EF4-FFF2-40B4-BE49-F238E27FC236}">
                <a16:creationId xmlns:a16="http://schemas.microsoft.com/office/drawing/2014/main" id="{6D26C46A-5F75-420C-B427-9EA421BCF6E7}"/>
              </a:ext>
            </a:extLst>
          </p:cNvPr>
          <p:cNvCxnSpPr>
            <a:cxnSpLocks/>
          </p:cNvCxnSpPr>
          <p:nvPr/>
        </p:nvCxnSpPr>
        <p:spPr>
          <a:xfrm flipV="1">
            <a:off x="2509816" y="2767738"/>
            <a:ext cx="713417" cy="670054"/>
          </a:xfrm>
          <a:prstGeom prst="line">
            <a:avLst/>
          </a:prstGeom>
          <a:ln w="12700" cap="rnd">
            <a:gradFill>
              <a:gsLst>
                <a:gs pos="0">
                  <a:srgbClr val="BAE0F2"/>
                </a:gs>
                <a:gs pos="100000">
                  <a:srgbClr val="5A85D0"/>
                </a:gs>
              </a:gsLst>
              <a:lin ang="16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直接连接符 324">
            <a:extLst>
              <a:ext uri="{FF2B5EF4-FFF2-40B4-BE49-F238E27FC236}">
                <a16:creationId xmlns:a16="http://schemas.microsoft.com/office/drawing/2014/main" id="{A7A9A060-C2C7-4512-B99B-8A5CA69F9A4D}"/>
              </a:ext>
            </a:extLst>
          </p:cNvPr>
          <p:cNvCxnSpPr>
            <a:cxnSpLocks/>
          </p:cNvCxnSpPr>
          <p:nvPr/>
        </p:nvCxnSpPr>
        <p:spPr>
          <a:xfrm flipH="1">
            <a:off x="5662376" y="1391352"/>
            <a:ext cx="3606" cy="898937"/>
          </a:xfrm>
          <a:prstGeom prst="line">
            <a:avLst/>
          </a:prstGeom>
          <a:ln w="12700" cap="rnd">
            <a:gradFill>
              <a:gsLst>
                <a:gs pos="0">
                  <a:srgbClr val="BAE0F2"/>
                </a:gs>
                <a:gs pos="100000">
                  <a:srgbClr val="5A85D0"/>
                </a:gs>
              </a:gsLst>
              <a:lin ang="16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矩形 326">
            <a:extLst>
              <a:ext uri="{FF2B5EF4-FFF2-40B4-BE49-F238E27FC236}">
                <a16:creationId xmlns:a16="http://schemas.microsoft.com/office/drawing/2014/main" id="{CEAF860D-BFA7-40BA-8A9F-D0245DC12223}"/>
              </a:ext>
            </a:extLst>
          </p:cNvPr>
          <p:cNvSpPr/>
          <p:nvPr/>
        </p:nvSpPr>
        <p:spPr>
          <a:xfrm>
            <a:off x="5742942" y="1212065"/>
            <a:ext cx="2400440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ts val="600"/>
              </a:spcBef>
              <a:defRPr/>
            </a:pPr>
            <a:r>
              <a:rPr lang="zh-CN" altLang="en-US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lang="en-US" altLang="zh-CN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L="0" lvl="1">
              <a:spcBef>
                <a:spcPts val="600"/>
              </a:spcBef>
              <a:defRPr/>
            </a:pPr>
            <a:r>
              <a:rPr lang="zh-CN" altLang="en-US" sz="1400" dirty="0">
                <a:solidFill>
                  <a:srgbClr val="BAE0F2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</a:t>
            </a:r>
          </a:p>
        </p:txBody>
      </p:sp>
      <p:grpSp>
        <p:nvGrpSpPr>
          <p:cNvPr id="330" name="组合 329">
            <a:extLst>
              <a:ext uri="{FF2B5EF4-FFF2-40B4-BE49-F238E27FC236}">
                <a16:creationId xmlns:a16="http://schemas.microsoft.com/office/drawing/2014/main" id="{C1BC9724-CF53-4892-ABEE-6A06B261553C}"/>
              </a:ext>
            </a:extLst>
          </p:cNvPr>
          <p:cNvGrpSpPr/>
          <p:nvPr/>
        </p:nvGrpSpPr>
        <p:grpSpPr>
          <a:xfrm>
            <a:off x="8137837" y="2739256"/>
            <a:ext cx="419912" cy="419908"/>
            <a:chOff x="6963868" y="4920775"/>
            <a:chExt cx="419912" cy="419908"/>
          </a:xfrm>
        </p:grpSpPr>
        <p:sp>
          <p:nvSpPr>
            <p:cNvPr id="329" name="椭圆 328">
              <a:extLst>
                <a:ext uri="{FF2B5EF4-FFF2-40B4-BE49-F238E27FC236}">
                  <a16:creationId xmlns:a16="http://schemas.microsoft.com/office/drawing/2014/main" id="{203DC70B-AD02-4B28-9D3B-5DA907A1122F}"/>
                </a:ext>
              </a:extLst>
            </p:cNvPr>
            <p:cNvSpPr/>
            <p:nvPr/>
          </p:nvSpPr>
          <p:spPr>
            <a:xfrm>
              <a:off x="6963868" y="4920775"/>
              <a:ext cx="419912" cy="419908"/>
            </a:xfrm>
            <a:prstGeom prst="ellipse">
              <a:avLst/>
            </a:prstGeom>
            <a:solidFill>
              <a:srgbClr val="74B9E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/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328" name="椭圆 327">
              <a:extLst>
                <a:ext uri="{FF2B5EF4-FFF2-40B4-BE49-F238E27FC236}">
                  <a16:creationId xmlns:a16="http://schemas.microsoft.com/office/drawing/2014/main" id="{67E07880-D243-47AB-81BC-4014F25820FA}"/>
                </a:ext>
              </a:extLst>
            </p:cNvPr>
            <p:cNvSpPr/>
            <p:nvPr/>
          </p:nvSpPr>
          <p:spPr>
            <a:xfrm>
              <a:off x="7062928" y="5019835"/>
              <a:ext cx="221792" cy="221788"/>
            </a:xfrm>
            <a:prstGeom prst="ellipse">
              <a:avLst/>
            </a:prstGeom>
            <a:gradFill>
              <a:gsLst>
                <a:gs pos="0">
                  <a:srgbClr val="BAE0F2"/>
                </a:gs>
                <a:gs pos="100000">
                  <a:srgbClr val="5A85D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</p:grpSp>
      <p:grpSp>
        <p:nvGrpSpPr>
          <p:cNvPr id="331" name="组合 330">
            <a:extLst>
              <a:ext uri="{FF2B5EF4-FFF2-40B4-BE49-F238E27FC236}">
                <a16:creationId xmlns:a16="http://schemas.microsoft.com/office/drawing/2014/main" id="{D1464099-541F-402B-9061-0ADC6B4AB4FE}"/>
              </a:ext>
            </a:extLst>
          </p:cNvPr>
          <p:cNvGrpSpPr/>
          <p:nvPr/>
        </p:nvGrpSpPr>
        <p:grpSpPr>
          <a:xfrm>
            <a:off x="5464288" y="2122887"/>
            <a:ext cx="419912" cy="419908"/>
            <a:chOff x="6963868" y="4920775"/>
            <a:chExt cx="419912" cy="419908"/>
          </a:xfrm>
        </p:grpSpPr>
        <p:sp>
          <p:nvSpPr>
            <p:cNvPr id="332" name="椭圆 331">
              <a:extLst>
                <a:ext uri="{FF2B5EF4-FFF2-40B4-BE49-F238E27FC236}">
                  <a16:creationId xmlns:a16="http://schemas.microsoft.com/office/drawing/2014/main" id="{2030B13E-DE5C-4DE8-ABB9-CBDE33FC3C62}"/>
                </a:ext>
              </a:extLst>
            </p:cNvPr>
            <p:cNvSpPr/>
            <p:nvPr/>
          </p:nvSpPr>
          <p:spPr>
            <a:xfrm>
              <a:off x="6963868" y="4920775"/>
              <a:ext cx="419912" cy="419908"/>
            </a:xfrm>
            <a:prstGeom prst="ellipse">
              <a:avLst/>
            </a:prstGeom>
            <a:solidFill>
              <a:srgbClr val="74B9E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/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333" name="椭圆 332">
              <a:extLst>
                <a:ext uri="{FF2B5EF4-FFF2-40B4-BE49-F238E27FC236}">
                  <a16:creationId xmlns:a16="http://schemas.microsoft.com/office/drawing/2014/main" id="{924F5E61-49B9-4E13-9273-69CD8245CA1C}"/>
                </a:ext>
              </a:extLst>
            </p:cNvPr>
            <p:cNvSpPr/>
            <p:nvPr/>
          </p:nvSpPr>
          <p:spPr>
            <a:xfrm>
              <a:off x="7062928" y="5019835"/>
              <a:ext cx="221792" cy="221788"/>
            </a:xfrm>
            <a:prstGeom prst="ellipse">
              <a:avLst/>
            </a:prstGeom>
            <a:gradFill>
              <a:gsLst>
                <a:gs pos="0">
                  <a:srgbClr val="BAE0F2"/>
                </a:gs>
                <a:gs pos="100000">
                  <a:srgbClr val="5A85D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</p:grpSp>
      <p:grpSp>
        <p:nvGrpSpPr>
          <p:cNvPr id="334" name="组合 333">
            <a:extLst>
              <a:ext uri="{FF2B5EF4-FFF2-40B4-BE49-F238E27FC236}">
                <a16:creationId xmlns:a16="http://schemas.microsoft.com/office/drawing/2014/main" id="{D7CA9054-6EFB-4C02-A0D7-E93934D8D15B}"/>
              </a:ext>
            </a:extLst>
          </p:cNvPr>
          <p:cNvGrpSpPr/>
          <p:nvPr/>
        </p:nvGrpSpPr>
        <p:grpSpPr>
          <a:xfrm>
            <a:off x="3039128" y="2558050"/>
            <a:ext cx="419912" cy="419908"/>
            <a:chOff x="6963868" y="4920775"/>
            <a:chExt cx="419912" cy="419908"/>
          </a:xfrm>
        </p:grpSpPr>
        <p:sp>
          <p:nvSpPr>
            <p:cNvPr id="335" name="椭圆 334">
              <a:extLst>
                <a:ext uri="{FF2B5EF4-FFF2-40B4-BE49-F238E27FC236}">
                  <a16:creationId xmlns:a16="http://schemas.microsoft.com/office/drawing/2014/main" id="{A2E94B1A-9ABD-42F6-B764-342EF38E47C9}"/>
                </a:ext>
              </a:extLst>
            </p:cNvPr>
            <p:cNvSpPr/>
            <p:nvPr/>
          </p:nvSpPr>
          <p:spPr>
            <a:xfrm>
              <a:off x="6963868" y="4920775"/>
              <a:ext cx="419912" cy="419908"/>
            </a:xfrm>
            <a:prstGeom prst="ellipse">
              <a:avLst/>
            </a:prstGeom>
            <a:solidFill>
              <a:srgbClr val="74B9E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/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336" name="椭圆 335">
              <a:extLst>
                <a:ext uri="{FF2B5EF4-FFF2-40B4-BE49-F238E27FC236}">
                  <a16:creationId xmlns:a16="http://schemas.microsoft.com/office/drawing/2014/main" id="{42FB13BC-4838-47CC-8DB8-4882179E5295}"/>
                </a:ext>
              </a:extLst>
            </p:cNvPr>
            <p:cNvSpPr/>
            <p:nvPr/>
          </p:nvSpPr>
          <p:spPr>
            <a:xfrm>
              <a:off x="7062928" y="5019835"/>
              <a:ext cx="221792" cy="221788"/>
            </a:xfrm>
            <a:prstGeom prst="ellipse">
              <a:avLst/>
            </a:prstGeom>
            <a:gradFill>
              <a:gsLst>
                <a:gs pos="0">
                  <a:srgbClr val="BAE0F2"/>
                </a:gs>
                <a:gs pos="100000">
                  <a:srgbClr val="5A85D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</p:grpSp>
      <p:grpSp>
        <p:nvGrpSpPr>
          <p:cNvPr id="337" name="组合 336">
            <a:extLst>
              <a:ext uri="{FF2B5EF4-FFF2-40B4-BE49-F238E27FC236}">
                <a16:creationId xmlns:a16="http://schemas.microsoft.com/office/drawing/2014/main" id="{F4E23F6F-CA4A-4039-A155-1C135D6FE5FA}"/>
              </a:ext>
            </a:extLst>
          </p:cNvPr>
          <p:cNvGrpSpPr/>
          <p:nvPr/>
        </p:nvGrpSpPr>
        <p:grpSpPr>
          <a:xfrm>
            <a:off x="8644978" y="2338515"/>
            <a:ext cx="419912" cy="419908"/>
            <a:chOff x="6963868" y="4920775"/>
            <a:chExt cx="419912" cy="419908"/>
          </a:xfrm>
        </p:grpSpPr>
        <p:sp>
          <p:nvSpPr>
            <p:cNvPr id="338" name="椭圆 337">
              <a:extLst>
                <a:ext uri="{FF2B5EF4-FFF2-40B4-BE49-F238E27FC236}">
                  <a16:creationId xmlns:a16="http://schemas.microsoft.com/office/drawing/2014/main" id="{5B15E54D-CCE8-462E-9019-8F5C8953C693}"/>
                </a:ext>
              </a:extLst>
            </p:cNvPr>
            <p:cNvSpPr/>
            <p:nvPr/>
          </p:nvSpPr>
          <p:spPr>
            <a:xfrm>
              <a:off x="6963868" y="4920775"/>
              <a:ext cx="419912" cy="419908"/>
            </a:xfrm>
            <a:prstGeom prst="ellipse">
              <a:avLst/>
            </a:prstGeom>
            <a:solidFill>
              <a:srgbClr val="74B9E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/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339" name="椭圆 338">
              <a:extLst>
                <a:ext uri="{FF2B5EF4-FFF2-40B4-BE49-F238E27FC236}">
                  <a16:creationId xmlns:a16="http://schemas.microsoft.com/office/drawing/2014/main" id="{6901DEDD-0BE9-48D2-BFDA-4B3CA5D2E907}"/>
                </a:ext>
              </a:extLst>
            </p:cNvPr>
            <p:cNvSpPr/>
            <p:nvPr/>
          </p:nvSpPr>
          <p:spPr>
            <a:xfrm>
              <a:off x="7062928" y="5019835"/>
              <a:ext cx="221792" cy="221788"/>
            </a:xfrm>
            <a:prstGeom prst="ellipse">
              <a:avLst/>
            </a:prstGeom>
            <a:gradFill>
              <a:gsLst>
                <a:gs pos="0">
                  <a:srgbClr val="BAE0F2"/>
                </a:gs>
                <a:gs pos="100000">
                  <a:srgbClr val="5A85D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</p:grpSp>
      <p:grpSp>
        <p:nvGrpSpPr>
          <p:cNvPr id="340" name="组合 339">
            <a:extLst>
              <a:ext uri="{FF2B5EF4-FFF2-40B4-BE49-F238E27FC236}">
                <a16:creationId xmlns:a16="http://schemas.microsoft.com/office/drawing/2014/main" id="{7DB09EBF-A053-46BC-A495-45B497BBACD0}"/>
              </a:ext>
            </a:extLst>
          </p:cNvPr>
          <p:cNvGrpSpPr/>
          <p:nvPr/>
        </p:nvGrpSpPr>
        <p:grpSpPr>
          <a:xfrm>
            <a:off x="3357956" y="1930872"/>
            <a:ext cx="419912" cy="419908"/>
            <a:chOff x="6963868" y="4920775"/>
            <a:chExt cx="419912" cy="419908"/>
          </a:xfrm>
        </p:grpSpPr>
        <p:sp>
          <p:nvSpPr>
            <p:cNvPr id="341" name="椭圆 340">
              <a:extLst>
                <a:ext uri="{FF2B5EF4-FFF2-40B4-BE49-F238E27FC236}">
                  <a16:creationId xmlns:a16="http://schemas.microsoft.com/office/drawing/2014/main" id="{41CAF76C-CB14-4319-B381-CA385441965A}"/>
                </a:ext>
              </a:extLst>
            </p:cNvPr>
            <p:cNvSpPr/>
            <p:nvPr/>
          </p:nvSpPr>
          <p:spPr>
            <a:xfrm>
              <a:off x="6963868" y="4920775"/>
              <a:ext cx="419912" cy="419908"/>
            </a:xfrm>
            <a:prstGeom prst="ellipse">
              <a:avLst/>
            </a:prstGeom>
            <a:solidFill>
              <a:srgbClr val="74B9E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/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342" name="椭圆 341">
              <a:extLst>
                <a:ext uri="{FF2B5EF4-FFF2-40B4-BE49-F238E27FC236}">
                  <a16:creationId xmlns:a16="http://schemas.microsoft.com/office/drawing/2014/main" id="{3D53F343-BB89-4C90-983E-4D7E179392BE}"/>
                </a:ext>
              </a:extLst>
            </p:cNvPr>
            <p:cNvSpPr/>
            <p:nvPr/>
          </p:nvSpPr>
          <p:spPr>
            <a:xfrm>
              <a:off x="7062928" y="5019835"/>
              <a:ext cx="221792" cy="221788"/>
            </a:xfrm>
            <a:prstGeom prst="ellipse">
              <a:avLst/>
            </a:prstGeom>
            <a:gradFill>
              <a:gsLst>
                <a:gs pos="0">
                  <a:srgbClr val="BAE0F2"/>
                </a:gs>
                <a:gs pos="100000">
                  <a:srgbClr val="5A85D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</p:grpSp>
      <p:grpSp>
        <p:nvGrpSpPr>
          <p:cNvPr id="343" name="组合 342">
            <a:extLst>
              <a:ext uri="{FF2B5EF4-FFF2-40B4-BE49-F238E27FC236}">
                <a16:creationId xmlns:a16="http://schemas.microsoft.com/office/drawing/2014/main" id="{6C2936CA-2A91-4339-9F65-73141725B57E}"/>
              </a:ext>
            </a:extLst>
          </p:cNvPr>
          <p:cNvGrpSpPr/>
          <p:nvPr/>
        </p:nvGrpSpPr>
        <p:grpSpPr>
          <a:xfrm>
            <a:off x="7402925" y="2807427"/>
            <a:ext cx="419912" cy="419908"/>
            <a:chOff x="6963868" y="4920775"/>
            <a:chExt cx="419912" cy="419908"/>
          </a:xfrm>
        </p:grpSpPr>
        <p:sp>
          <p:nvSpPr>
            <p:cNvPr id="344" name="椭圆 343">
              <a:extLst>
                <a:ext uri="{FF2B5EF4-FFF2-40B4-BE49-F238E27FC236}">
                  <a16:creationId xmlns:a16="http://schemas.microsoft.com/office/drawing/2014/main" id="{F19F96C1-939D-411F-BAFD-1C7F5EB3D123}"/>
                </a:ext>
              </a:extLst>
            </p:cNvPr>
            <p:cNvSpPr/>
            <p:nvPr/>
          </p:nvSpPr>
          <p:spPr>
            <a:xfrm>
              <a:off x="6963868" y="4920775"/>
              <a:ext cx="419912" cy="419908"/>
            </a:xfrm>
            <a:prstGeom prst="ellipse">
              <a:avLst/>
            </a:prstGeom>
            <a:solidFill>
              <a:srgbClr val="74B9E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/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345" name="椭圆 344">
              <a:extLst>
                <a:ext uri="{FF2B5EF4-FFF2-40B4-BE49-F238E27FC236}">
                  <a16:creationId xmlns:a16="http://schemas.microsoft.com/office/drawing/2014/main" id="{9A3828C0-EB2C-4B4B-9CDD-32E167A9F872}"/>
                </a:ext>
              </a:extLst>
            </p:cNvPr>
            <p:cNvSpPr/>
            <p:nvPr/>
          </p:nvSpPr>
          <p:spPr>
            <a:xfrm>
              <a:off x="7062928" y="5019835"/>
              <a:ext cx="221792" cy="221788"/>
            </a:xfrm>
            <a:prstGeom prst="ellipse">
              <a:avLst/>
            </a:prstGeom>
            <a:gradFill>
              <a:gsLst>
                <a:gs pos="0">
                  <a:srgbClr val="BAE0F2"/>
                </a:gs>
                <a:gs pos="100000">
                  <a:srgbClr val="5A85D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</p:grpSp>
      <p:sp>
        <p:nvSpPr>
          <p:cNvPr id="346" name="文本框 345">
            <a:extLst>
              <a:ext uri="{FF2B5EF4-FFF2-40B4-BE49-F238E27FC236}">
                <a16:creationId xmlns:a16="http://schemas.microsoft.com/office/drawing/2014/main" id="{13EC75D6-4095-47B3-AEE6-C8ADD37747BB}"/>
              </a:ext>
            </a:extLst>
          </p:cNvPr>
          <p:cNvSpPr txBox="1"/>
          <p:nvPr/>
        </p:nvSpPr>
        <p:spPr>
          <a:xfrm>
            <a:off x="6327348" y="5195139"/>
            <a:ext cx="5276963" cy="1028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Bef>
                <a:spcPts val="1200"/>
              </a:spcBef>
              <a:defRPr/>
            </a:pPr>
            <a:r>
              <a:rPr lang="zh-CN" altLang="en-US" sz="1400" dirty="0">
                <a:solidFill>
                  <a:srgbClr val="BAE0F2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点击此处输入文本，文本内容应尽量简约精炼，尽可能减少赘余的内容，并和本页呈现的主题高度相关。点击此处输入文本，文本内容应尽量简约精炼。</a:t>
            </a:r>
          </a:p>
        </p:txBody>
      </p:sp>
      <p:grpSp>
        <p:nvGrpSpPr>
          <p:cNvPr id="354" name="组合 353">
            <a:extLst>
              <a:ext uri="{FF2B5EF4-FFF2-40B4-BE49-F238E27FC236}">
                <a16:creationId xmlns:a16="http://schemas.microsoft.com/office/drawing/2014/main" id="{5199FFFE-B6D2-4917-8703-EEEA48555F2B}"/>
              </a:ext>
            </a:extLst>
          </p:cNvPr>
          <p:cNvGrpSpPr/>
          <p:nvPr/>
        </p:nvGrpSpPr>
        <p:grpSpPr>
          <a:xfrm>
            <a:off x="8838685" y="4315035"/>
            <a:ext cx="419912" cy="419908"/>
            <a:chOff x="6963868" y="4920775"/>
            <a:chExt cx="419912" cy="419908"/>
          </a:xfrm>
        </p:grpSpPr>
        <p:sp>
          <p:nvSpPr>
            <p:cNvPr id="355" name="椭圆 354">
              <a:extLst>
                <a:ext uri="{FF2B5EF4-FFF2-40B4-BE49-F238E27FC236}">
                  <a16:creationId xmlns:a16="http://schemas.microsoft.com/office/drawing/2014/main" id="{6D5B8B77-064C-40AA-BB20-7C622AACE240}"/>
                </a:ext>
              </a:extLst>
            </p:cNvPr>
            <p:cNvSpPr/>
            <p:nvPr/>
          </p:nvSpPr>
          <p:spPr>
            <a:xfrm>
              <a:off x="6963868" y="4920775"/>
              <a:ext cx="419912" cy="419908"/>
            </a:xfrm>
            <a:prstGeom prst="ellipse">
              <a:avLst/>
            </a:prstGeom>
            <a:solidFill>
              <a:srgbClr val="74B9E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/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356" name="椭圆 355">
              <a:extLst>
                <a:ext uri="{FF2B5EF4-FFF2-40B4-BE49-F238E27FC236}">
                  <a16:creationId xmlns:a16="http://schemas.microsoft.com/office/drawing/2014/main" id="{4D601C35-7157-406E-9197-F965C5C37A04}"/>
                </a:ext>
              </a:extLst>
            </p:cNvPr>
            <p:cNvSpPr/>
            <p:nvPr/>
          </p:nvSpPr>
          <p:spPr>
            <a:xfrm>
              <a:off x="7062928" y="5019835"/>
              <a:ext cx="221792" cy="221788"/>
            </a:xfrm>
            <a:prstGeom prst="ellipse">
              <a:avLst/>
            </a:prstGeom>
            <a:gradFill>
              <a:gsLst>
                <a:gs pos="0">
                  <a:srgbClr val="BAE0F2"/>
                </a:gs>
                <a:gs pos="100000">
                  <a:srgbClr val="5A85D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</p:grpSp>
      <p:sp>
        <p:nvSpPr>
          <p:cNvPr id="357" name="矩形 356">
            <a:extLst>
              <a:ext uri="{FF2B5EF4-FFF2-40B4-BE49-F238E27FC236}">
                <a16:creationId xmlns:a16="http://schemas.microsoft.com/office/drawing/2014/main" id="{B416DE24-2268-49B2-85CC-BF98E2E72632}"/>
              </a:ext>
            </a:extLst>
          </p:cNvPr>
          <p:cNvSpPr/>
          <p:nvPr/>
        </p:nvSpPr>
        <p:spPr>
          <a:xfrm>
            <a:off x="0" y="5222895"/>
            <a:ext cx="6102928" cy="108582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9" name="矩形 358">
            <a:extLst>
              <a:ext uri="{FF2B5EF4-FFF2-40B4-BE49-F238E27FC236}">
                <a16:creationId xmlns:a16="http://schemas.microsoft.com/office/drawing/2014/main" id="{27D72785-32FE-484D-8DA3-20ED6CE8E3AE}"/>
              </a:ext>
            </a:extLst>
          </p:cNvPr>
          <p:cNvSpPr/>
          <p:nvPr/>
        </p:nvSpPr>
        <p:spPr>
          <a:xfrm>
            <a:off x="1229432" y="5434949"/>
            <a:ext cx="1617940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ts val="600"/>
              </a:spcBef>
              <a:defRPr/>
            </a:pPr>
            <a:r>
              <a:rPr lang="zh-CN" altLang="en-US" dirty="0">
                <a:solidFill>
                  <a:srgbClr val="4B789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lang="en-US" altLang="zh-CN" dirty="0">
              <a:solidFill>
                <a:srgbClr val="4B789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L="0" lvl="1">
              <a:spcBef>
                <a:spcPts val="600"/>
              </a:spcBef>
              <a:defRPr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</a:t>
            </a:r>
          </a:p>
        </p:txBody>
      </p:sp>
      <p:sp>
        <p:nvSpPr>
          <p:cNvPr id="360" name="ïṣliḓe">
            <a:extLst>
              <a:ext uri="{FF2B5EF4-FFF2-40B4-BE49-F238E27FC236}">
                <a16:creationId xmlns:a16="http://schemas.microsoft.com/office/drawing/2014/main" id="{DA32997B-636E-4281-9AD2-07BBA2F53C8D}"/>
              </a:ext>
            </a:extLst>
          </p:cNvPr>
          <p:cNvSpPr/>
          <p:nvPr/>
        </p:nvSpPr>
        <p:spPr bwMode="auto">
          <a:xfrm>
            <a:off x="606650" y="5533412"/>
            <a:ext cx="510572" cy="464794"/>
          </a:xfrm>
          <a:custGeom>
            <a:avLst/>
            <a:gdLst>
              <a:gd name="T0" fmla="*/ 6827 w 6827"/>
              <a:gd name="T1" fmla="*/ 2610 h 6224"/>
              <a:gd name="T2" fmla="*/ 6827 w 6827"/>
              <a:gd name="T3" fmla="*/ 2008 h 6224"/>
              <a:gd name="T4" fmla="*/ 3413 w 6827"/>
              <a:gd name="T5" fmla="*/ 0 h 6224"/>
              <a:gd name="T6" fmla="*/ 0 w 6827"/>
              <a:gd name="T7" fmla="*/ 2008 h 6224"/>
              <a:gd name="T8" fmla="*/ 0 w 6827"/>
              <a:gd name="T9" fmla="*/ 2610 h 6224"/>
              <a:gd name="T10" fmla="*/ 602 w 6827"/>
              <a:gd name="T11" fmla="*/ 2610 h 6224"/>
              <a:gd name="T12" fmla="*/ 602 w 6827"/>
              <a:gd name="T13" fmla="*/ 5622 h 6224"/>
              <a:gd name="T14" fmla="*/ 201 w 6827"/>
              <a:gd name="T15" fmla="*/ 5622 h 6224"/>
              <a:gd name="T16" fmla="*/ 201 w 6827"/>
              <a:gd name="T17" fmla="*/ 6224 h 6224"/>
              <a:gd name="T18" fmla="*/ 6626 w 6827"/>
              <a:gd name="T19" fmla="*/ 6224 h 6224"/>
              <a:gd name="T20" fmla="*/ 6626 w 6827"/>
              <a:gd name="T21" fmla="*/ 5622 h 6224"/>
              <a:gd name="T22" fmla="*/ 6224 w 6827"/>
              <a:gd name="T23" fmla="*/ 5622 h 6224"/>
              <a:gd name="T24" fmla="*/ 6224 w 6827"/>
              <a:gd name="T25" fmla="*/ 2610 h 6224"/>
              <a:gd name="T26" fmla="*/ 6827 w 6827"/>
              <a:gd name="T27" fmla="*/ 2610 h 6224"/>
              <a:gd name="T28" fmla="*/ 2209 w 6827"/>
              <a:gd name="T29" fmla="*/ 5020 h 6224"/>
              <a:gd name="T30" fmla="*/ 1405 w 6827"/>
              <a:gd name="T31" fmla="*/ 5020 h 6224"/>
              <a:gd name="T32" fmla="*/ 1405 w 6827"/>
              <a:gd name="T33" fmla="*/ 2610 h 6224"/>
              <a:gd name="T34" fmla="*/ 2209 w 6827"/>
              <a:gd name="T35" fmla="*/ 2610 h 6224"/>
              <a:gd name="T36" fmla="*/ 2209 w 6827"/>
              <a:gd name="T37" fmla="*/ 5020 h 6224"/>
              <a:gd name="T38" fmla="*/ 3815 w 6827"/>
              <a:gd name="T39" fmla="*/ 5020 h 6224"/>
              <a:gd name="T40" fmla="*/ 3012 w 6827"/>
              <a:gd name="T41" fmla="*/ 5020 h 6224"/>
              <a:gd name="T42" fmla="*/ 3012 w 6827"/>
              <a:gd name="T43" fmla="*/ 2610 h 6224"/>
              <a:gd name="T44" fmla="*/ 3815 w 6827"/>
              <a:gd name="T45" fmla="*/ 2610 h 6224"/>
              <a:gd name="T46" fmla="*/ 3815 w 6827"/>
              <a:gd name="T47" fmla="*/ 5020 h 6224"/>
              <a:gd name="T48" fmla="*/ 3413 w 6827"/>
              <a:gd name="T49" fmla="*/ 2008 h 6224"/>
              <a:gd name="T50" fmla="*/ 2811 w 6827"/>
              <a:gd name="T51" fmla="*/ 1406 h 6224"/>
              <a:gd name="T52" fmla="*/ 3413 w 6827"/>
              <a:gd name="T53" fmla="*/ 803 h 6224"/>
              <a:gd name="T54" fmla="*/ 4016 w 6827"/>
              <a:gd name="T55" fmla="*/ 1406 h 6224"/>
              <a:gd name="T56" fmla="*/ 3413 w 6827"/>
              <a:gd name="T57" fmla="*/ 2008 h 6224"/>
              <a:gd name="T58" fmla="*/ 5421 w 6827"/>
              <a:gd name="T59" fmla="*/ 5020 h 6224"/>
              <a:gd name="T60" fmla="*/ 4618 w 6827"/>
              <a:gd name="T61" fmla="*/ 5020 h 6224"/>
              <a:gd name="T62" fmla="*/ 4618 w 6827"/>
              <a:gd name="T63" fmla="*/ 2610 h 6224"/>
              <a:gd name="T64" fmla="*/ 5421 w 6827"/>
              <a:gd name="T65" fmla="*/ 2610 h 6224"/>
              <a:gd name="T66" fmla="*/ 5421 w 6827"/>
              <a:gd name="T67" fmla="*/ 5020 h 6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827" h="6224">
                <a:moveTo>
                  <a:pt x="6827" y="2610"/>
                </a:moveTo>
                <a:lnTo>
                  <a:pt x="6827" y="2008"/>
                </a:lnTo>
                <a:lnTo>
                  <a:pt x="3413" y="0"/>
                </a:lnTo>
                <a:lnTo>
                  <a:pt x="0" y="2008"/>
                </a:lnTo>
                <a:lnTo>
                  <a:pt x="0" y="2610"/>
                </a:lnTo>
                <a:lnTo>
                  <a:pt x="602" y="2610"/>
                </a:lnTo>
                <a:lnTo>
                  <a:pt x="602" y="5622"/>
                </a:lnTo>
                <a:lnTo>
                  <a:pt x="201" y="5622"/>
                </a:lnTo>
                <a:lnTo>
                  <a:pt x="201" y="6224"/>
                </a:lnTo>
                <a:lnTo>
                  <a:pt x="6626" y="6224"/>
                </a:lnTo>
                <a:lnTo>
                  <a:pt x="6626" y="5622"/>
                </a:lnTo>
                <a:lnTo>
                  <a:pt x="6224" y="5622"/>
                </a:lnTo>
                <a:lnTo>
                  <a:pt x="6224" y="2610"/>
                </a:lnTo>
                <a:lnTo>
                  <a:pt x="6827" y="2610"/>
                </a:lnTo>
                <a:close/>
                <a:moveTo>
                  <a:pt x="2209" y="5020"/>
                </a:moveTo>
                <a:lnTo>
                  <a:pt x="1405" y="5020"/>
                </a:lnTo>
                <a:lnTo>
                  <a:pt x="1405" y="2610"/>
                </a:lnTo>
                <a:lnTo>
                  <a:pt x="2209" y="2610"/>
                </a:lnTo>
                <a:lnTo>
                  <a:pt x="2209" y="5020"/>
                </a:lnTo>
                <a:close/>
                <a:moveTo>
                  <a:pt x="3815" y="5020"/>
                </a:moveTo>
                <a:lnTo>
                  <a:pt x="3012" y="5020"/>
                </a:lnTo>
                <a:lnTo>
                  <a:pt x="3012" y="2610"/>
                </a:lnTo>
                <a:lnTo>
                  <a:pt x="3815" y="2610"/>
                </a:lnTo>
                <a:lnTo>
                  <a:pt x="3815" y="5020"/>
                </a:lnTo>
                <a:close/>
                <a:moveTo>
                  <a:pt x="3413" y="2008"/>
                </a:moveTo>
                <a:cubicBezTo>
                  <a:pt x="3081" y="2008"/>
                  <a:pt x="2811" y="1738"/>
                  <a:pt x="2811" y="1406"/>
                </a:cubicBezTo>
                <a:cubicBezTo>
                  <a:pt x="2811" y="1073"/>
                  <a:pt x="3081" y="803"/>
                  <a:pt x="3413" y="803"/>
                </a:cubicBezTo>
                <a:cubicBezTo>
                  <a:pt x="3746" y="803"/>
                  <a:pt x="4016" y="1073"/>
                  <a:pt x="4016" y="1406"/>
                </a:cubicBezTo>
                <a:cubicBezTo>
                  <a:pt x="4016" y="1738"/>
                  <a:pt x="3746" y="2008"/>
                  <a:pt x="3413" y="2008"/>
                </a:cubicBezTo>
                <a:close/>
                <a:moveTo>
                  <a:pt x="5421" y="5020"/>
                </a:moveTo>
                <a:lnTo>
                  <a:pt x="4618" y="5020"/>
                </a:lnTo>
                <a:lnTo>
                  <a:pt x="4618" y="2610"/>
                </a:lnTo>
                <a:lnTo>
                  <a:pt x="5421" y="2610"/>
                </a:lnTo>
                <a:lnTo>
                  <a:pt x="5421" y="5020"/>
                </a:lnTo>
                <a:close/>
              </a:path>
            </a:pathLst>
          </a:custGeom>
          <a:gradFill>
            <a:gsLst>
              <a:gs pos="0">
                <a:srgbClr val="74B9E8"/>
              </a:gs>
              <a:gs pos="100000">
                <a:srgbClr val="374174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7"/>
            <a:endParaRPr lang="en-US" dirty="0">
              <a:solidFill>
                <a:schemeClr val="lt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61" name="ïṩlîḋe">
            <a:extLst>
              <a:ext uri="{FF2B5EF4-FFF2-40B4-BE49-F238E27FC236}">
                <a16:creationId xmlns:a16="http://schemas.microsoft.com/office/drawing/2014/main" id="{7697E09E-3670-49EB-ADEC-1C960D55664B}"/>
              </a:ext>
            </a:extLst>
          </p:cNvPr>
          <p:cNvSpPr/>
          <p:nvPr/>
        </p:nvSpPr>
        <p:spPr bwMode="auto">
          <a:xfrm>
            <a:off x="3281657" y="5533412"/>
            <a:ext cx="517685" cy="464794"/>
          </a:xfrm>
          <a:custGeom>
            <a:avLst/>
            <a:gdLst>
              <a:gd name="T0" fmla="*/ 6113 w 6561"/>
              <a:gd name="T1" fmla="*/ 5006 h 5901"/>
              <a:gd name="T2" fmla="*/ 5890 w 6561"/>
              <a:gd name="T3" fmla="*/ 5006 h 5901"/>
              <a:gd name="T4" fmla="*/ 5890 w 6561"/>
              <a:gd name="T5" fmla="*/ 349 h 5901"/>
              <a:gd name="T6" fmla="*/ 5540 w 6561"/>
              <a:gd name="T7" fmla="*/ 0 h 5901"/>
              <a:gd name="T8" fmla="*/ 4804 w 6561"/>
              <a:gd name="T9" fmla="*/ 0 h 5901"/>
              <a:gd name="T10" fmla="*/ 4454 w 6561"/>
              <a:gd name="T11" fmla="*/ 349 h 5901"/>
              <a:gd name="T12" fmla="*/ 4454 w 6561"/>
              <a:gd name="T13" fmla="*/ 5006 h 5901"/>
              <a:gd name="T14" fmla="*/ 4008 w 6561"/>
              <a:gd name="T15" fmla="*/ 5006 h 5901"/>
              <a:gd name="T16" fmla="*/ 4008 w 6561"/>
              <a:gd name="T17" fmla="*/ 1580 h 5901"/>
              <a:gd name="T18" fmla="*/ 3658 w 6561"/>
              <a:gd name="T19" fmla="*/ 1230 h 5901"/>
              <a:gd name="T20" fmla="*/ 2923 w 6561"/>
              <a:gd name="T21" fmla="*/ 1230 h 5901"/>
              <a:gd name="T22" fmla="*/ 2573 w 6561"/>
              <a:gd name="T23" fmla="*/ 1580 h 5901"/>
              <a:gd name="T24" fmla="*/ 2573 w 6561"/>
              <a:gd name="T25" fmla="*/ 5006 h 5901"/>
              <a:gd name="T26" fmla="*/ 2236 w 6561"/>
              <a:gd name="T27" fmla="*/ 5006 h 5901"/>
              <a:gd name="T28" fmla="*/ 2236 w 6561"/>
              <a:gd name="T29" fmla="*/ 3502 h 5901"/>
              <a:gd name="T30" fmla="*/ 1887 w 6561"/>
              <a:gd name="T31" fmla="*/ 3152 h 5901"/>
              <a:gd name="T32" fmla="*/ 1151 w 6561"/>
              <a:gd name="T33" fmla="*/ 3152 h 5901"/>
              <a:gd name="T34" fmla="*/ 801 w 6561"/>
              <a:gd name="T35" fmla="*/ 3502 h 5901"/>
              <a:gd name="T36" fmla="*/ 801 w 6561"/>
              <a:gd name="T37" fmla="*/ 5006 h 5901"/>
              <a:gd name="T38" fmla="*/ 448 w 6561"/>
              <a:gd name="T39" fmla="*/ 5006 h 5901"/>
              <a:gd name="T40" fmla="*/ 0 w 6561"/>
              <a:gd name="T41" fmla="*/ 5454 h 5901"/>
              <a:gd name="T42" fmla="*/ 448 w 6561"/>
              <a:gd name="T43" fmla="*/ 5901 h 5901"/>
              <a:gd name="T44" fmla="*/ 6113 w 6561"/>
              <a:gd name="T45" fmla="*/ 5901 h 5901"/>
              <a:gd name="T46" fmla="*/ 6561 w 6561"/>
              <a:gd name="T47" fmla="*/ 5454 h 5901"/>
              <a:gd name="T48" fmla="*/ 6113 w 6561"/>
              <a:gd name="T49" fmla="*/ 5006 h 5901"/>
              <a:gd name="T50" fmla="*/ 3021 w 6561"/>
              <a:gd name="T51" fmla="*/ 1678 h 5901"/>
              <a:gd name="T52" fmla="*/ 3561 w 6561"/>
              <a:gd name="T53" fmla="*/ 1678 h 5901"/>
              <a:gd name="T54" fmla="*/ 3561 w 6561"/>
              <a:gd name="T55" fmla="*/ 5006 h 5901"/>
              <a:gd name="T56" fmla="*/ 3021 w 6561"/>
              <a:gd name="T57" fmla="*/ 5006 h 5901"/>
              <a:gd name="T58" fmla="*/ 3021 w 6561"/>
              <a:gd name="T59" fmla="*/ 1678 h 5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6561" h="5901">
                <a:moveTo>
                  <a:pt x="6113" y="5006"/>
                </a:moveTo>
                <a:lnTo>
                  <a:pt x="5890" y="5006"/>
                </a:lnTo>
                <a:lnTo>
                  <a:pt x="5890" y="349"/>
                </a:lnTo>
                <a:cubicBezTo>
                  <a:pt x="5890" y="156"/>
                  <a:pt x="5733" y="0"/>
                  <a:pt x="5540" y="0"/>
                </a:cubicBezTo>
                <a:lnTo>
                  <a:pt x="4804" y="0"/>
                </a:lnTo>
                <a:cubicBezTo>
                  <a:pt x="4611" y="0"/>
                  <a:pt x="4454" y="156"/>
                  <a:pt x="4454" y="349"/>
                </a:cubicBezTo>
                <a:lnTo>
                  <a:pt x="4454" y="5006"/>
                </a:lnTo>
                <a:lnTo>
                  <a:pt x="4008" y="5006"/>
                </a:lnTo>
                <a:lnTo>
                  <a:pt x="4008" y="1580"/>
                </a:lnTo>
                <a:cubicBezTo>
                  <a:pt x="4008" y="1387"/>
                  <a:pt x="3852" y="1230"/>
                  <a:pt x="3658" y="1230"/>
                </a:cubicBezTo>
                <a:lnTo>
                  <a:pt x="2923" y="1230"/>
                </a:lnTo>
                <a:cubicBezTo>
                  <a:pt x="2730" y="1230"/>
                  <a:pt x="2573" y="1387"/>
                  <a:pt x="2573" y="1580"/>
                </a:cubicBezTo>
                <a:lnTo>
                  <a:pt x="2573" y="5006"/>
                </a:lnTo>
                <a:lnTo>
                  <a:pt x="2236" y="5006"/>
                </a:lnTo>
                <a:lnTo>
                  <a:pt x="2236" y="3502"/>
                </a:lnTo>
                <a:cubicBezTo>
                  <a:pt x="2236" y="3309"/>
                  <a:pt x="2080" y="3152"/>
                  <a:pt x="1887" y="3152"/>
                </a:cubicBezTo>
                <a:lnTo>
                  <a:pt x="1151" y="3152"/>
                </a:lnTo>
                <a:cubicBezTo>
                  <a:pt x="958" y="3152"/>
                  <a:pt x="801" y="3309"/>
                  <a:pt x="801" y="3502"/>
                </a:cubicBezTo>
                <a:lnTo>
                  <a:pt x="801" y="5006"/>
                </a:lnTo>
                <a:lnTo>
                  <a:pt x="448" y="5006"/>
                </a:lnTo>
                <a:cubicBezTo>
                  <a:pt x="200" y="5006"/>
                  <a:pt x="0" y="5207"/>
                  <a:pt x="0" y="5454"/>
                </a:cubicBezTo>
                <a:cubicBezTo>
                  <a:pt x="0" y="5701"/>
                  <a:pt x="200" y="5901"/>
                  <a:pt x="448" y="5901"/>
                </a:cubicBezTo>
                <a:lnTo>
                  <a:pt x="6113" y="5901"/>
                </a:lnTo>
                <a:cubicBezTo>
                  <a:pt x="6360" y="5901"/>
                  <a:pt x="6561" y="5701"/>
                  <a:pt x="6561" y="5454"/>
                </a:cubicBezTo>
                <a:cubicBezTo>
                  <a:pt x="6561" y="5207"/>
                  <a:pt x="6360" y="5006"/>
                  <a:pt x="6113" y="5006"/>
                </a:cubicBezTo>
                <a:close/>
                <a:moveTo>
                  <a:pt x="3021" y="1678"/>
                </a:moveTo>
                <a:lnTo>
                  <a:pt x="3561" y="1678"/>
                </a:lnTo>
                <a:lnTo>
                  <a:pt x="3561" y="5006"/>
                </a:lnTo>
                <a:lnTo>
                  <a:pt x="3021" y="5006"/>
                </a:lnTo>
                <a:lnTo>
                  <a:pt x="3021" y="1678"/>
                </a:lnTo>
                <a:close/>
              </a:path>
            </a:pathLst>
          </a:custGeom>
          <a:gradFill>
            <a:gsLst>
              <a:gs pos="0">
                <a:srgbClr val="74B9E8"/>
              </a:gs>
              <a:gs pos="100000">
                <a:srgbClr val="374174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7"/>
            <a:endParaRPr lang="en-US">
              <a:solidFill>
                <a:schemeClr val="lt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62" name="矩形 361">
            <a:extLst>
              <a:ext uri="{FF2B5EF4-FFF2-40B4-BE49-F238E27FC236}">
                <a16:creationId xmlns:a16="http://schemas.microsoft.com/office/drawing/2014/main" id="{B7AFDDE1-E8CA-4E1D-8CB8-97CEC7870139}"/>
              </a:ext>
            </a:extLst>
          </p:cNvPr>
          <p:cNvSpPr/>
          <p:nvPr/>
        </p:nvSpPr>
        <p:spPr>
          <a:xfrm>
            <a:off x="3944845" y="5434949"/>
            <a:ext cx="1617940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ts val="600"/>
              </a:spcBef>
              <a:defRPr/>
            </a:pPr>
            <a:r>
              <a:rPr lang="zh-CN" altLang="en-US" dirty="0">
                <a:solidFill>
                  <a:srgbClr val="4B789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lang="en-US" altLang="zh-CN" dirty="0">
              <a:solidFill>
                <a:srgbClr val="4B789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L="0" lvl="1">
              <a:spcBef>
                <a:spcPts val="600"/>
              </a:spcBef>
              <a:defRPr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</a:t>
            </a:r>
          </a:p>
        </p:txBody>
      </p:sp>
    </p:spTree>
    <p:extLst>
      <p:ext uri="{BB962C8B-B14F-4D97-AF65-F5344CB8AC3E}">
        <p14:creationId xmlns:p14="http://schemas.microsoft.com/office/powerpoint/2010/main" val="2235559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668A00CC-E2F4-4902-BA48-6AEF52B5B908}"/>
              </a:ext>
            </a:extLst>
          </p:cNvPr>
          <p:cNvCxnSpPr>
            <a:cxnSpLocks/>
          </p:cNvCxnSpPr>
          <p:nvPr/>
        </p:nvCxnSpPr>
        <p:spPr>
          <a:xfrm>
            <a:off x="6098223" y="4996016"/>
            <a:ext cx="5577840" cy="0"/>
          </a:xfrm>
          <a:prstGeom prst="line">
            <a:avLst/>
          </a:prstGeom>
          <a:ln w="12700" cap="rnd">
            <a:gradFill>
              <a:gsLst>
                <a:gs pos="0">
                  <a:srgbClr val="BAE0F2"/>
                </a:gs>
                <a:gs pos="100000">
                  <a:srgbClr val="5A85D0"/>
                </a:gs>
              </a:gsLst>
              <a:lin ang="16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46AD73B2-D200-4C8B-9C0F-DB2EAF443226}"/>
              </a:ext>
            </a:extLst>
          </p:cNvPr>
          <p:cNvSpPr/>
          <p:nvPr/>
        </p:nvSpPr>
        <p:spPr>
          <a:xfrm>
            <a:off x="6096000" y="2984336"/>
            <a:ext cx="494028" cy="2011664"/>
          </a:xfrm>
          <a:prstGeom prst="rect">
            <a:avLst/>
          </a:prstGeom>
          <a:gradFill>
            <a:gsLst>
              <a:gs pos="0">
                <a:srgbClr val="74B9E8">
                  <a:alpha val="62000"/>
                </a:srgbClr>
              </a:gs>
              <a:gs pos="100000">
                <a:srgbClr val="374174">
                  <a:alpha val="6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752380F4-D0E3-4E05-906B-2C01FAE50D30}"/>
              </a:ext>
            </a:extLst>
          </p:cNvPr>
          <p:cNvSpPr/>
          <p:nvPr/>
        </p:nvSpPr>
        <p:spPr>
          <a:xfrm>
            <a:off x="6822576" y="2207096"/>
            <a:ext cx="494028" cy="2788904"/>
          </a:xfrm>
          <a:prstGeom prst="rect">
            <a:avLst/>
          </a:prstGeom>
          <a:gradFill>
            <a:gsLst>
              <a:gs pos="0">
                <a:srgbClr val="74B9E8">
                  <a:alpha val="62000"/>
                </a:srgbClr>
              </a:gs>
              <a:gs pos="100000">
                <a:srgbClr val="374174">
                  <a:alpha val="6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201FBC01-3046-44A3-8592-709965721942}"/>
              </a:ext>
            </a:extLst>
          </p:cNvPr>
          <p:cNvSpPr/>
          <p:nvPr/>
        </p:nvSpPr>
        <p:spPr>
          <a:xfrm>
            <a:off x="7549152" y="2496660"/>
            <a:ext cx="494028" cy="2499340"/>
          </a:xfrm>
          <a:prstGeom prst="rect">
            <a:avLst/>
          </a:prstGeom>
          <a:gradFill>
            <a:gsLst>
              <a:gs pos="0">
                <a:srgbClr val="74B9E8">
                  <a:alpha val="62000"/>
                </a:srgbClr>
              </a:gs>
              <a:gs pos="100000">
                <a:srgbClr val="374174">
                  <a:alpha val="6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7780F1EF-9EF8-487E-8AC8-00D1CB731A61}"/>
              </a:ext>
            </a:extLst>
          </p:cNvPr>
          <p:cNvSpPr/>
          <p:nvPr/>
        </p:nvSpPr>
        <p:spPr>
          <a:xfrm>
            <a:off x="8275728" y="2085178"/>
            <a:ext cx="494028" cy="2910822"/>
          </a:xfrm>
          <a:prstGeom prst="rect">
            <a:avLst/>
          </a:prstGeom>
          <a:gradFill>
            <a:gsLst>
              <a:gs pos="0">
                <a:srgbClr val="74B9E8">
                  <a:alpha val="62000"/>
                </a:srgbClr>
              </a:gs>
              <a:gs pos="100000">
                <a:srgbClr val="374174">
                  <a:alpha val="6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CE50EC3F-CEB1-4CB0-8EE5-0530700B5AFB}"/>
              </a:ext>
            </a:extLst>
          </p:cNvPr>
          <p:cNvSpPr/>
          <p:nvPr/>
        </p:nvSpPr>
        <p:spPr>
          <a:xfrm>
            <a:off x="9002304" y="1749900"/>
            <a:ext cx="494028" cy="3246100"/>
          </a:xfrm>
          <a:prstGeom prst="rect">
            <a:avLst/>
          </a:prstGeom>
          <a:gradFill>
            <a:gsLst>
              <a:gs pos="0">
                <a:srgbClr val="BAE0F2"/>
              </a:gs>
              <a:gs pos="100000">
                <a:srgbClr val="5A85D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B4162CA-4CC7-4ED3-AE10-698CDF4CA5F0}"/>
              </a:ext>
            </a:extLst>
          </p:cNvPr>
          <p:cNvSpPr/>
          <p:nvPr/>
        </p:nvSpPr>
        <p:spPr>
          <a:xfrm>
            <a:off x="9728880" y="2207096"/>
            <a:ext cx="494028" cy="2788903"/>
          </a:xfrm>
          <a:prstGeom prst="rect">
            <a:avLst/>
          </a:prstGeom>
          <a:gradFill>
            <a:gsLst>
              <a:gs pos="0">
                <a:srgbClr val="74B9E8">
                  <a:alpha val="62000"/>
                </a:srgbClr>
              </a:gs>
              <a:gs pos="100000">
                <a:srgbClr val="374174">
                  <a:alpha val="6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8825BEEB-6052-4073-B60E-B92DD978AE7F}"/>
              </a:ext>
            </a:extLst>
          </p:cNvPr>
          <p:cNvSpPr/>
          <p:nvPr/>
        </p:nvSpPr>
        <p:spPr>
          <a:xfrm>
            <a:off x="10455456" y="2740496"/>
            <a:ext cx="494028" cy="2255503"/>
          </a:xfrm>
          <a:prstGeom prst="rect">
            <a:avLst/>
          </a:prstGeom>
          <a:gradFill>
            <a:gsLst>
              <a:gs pos="0">
                <a:srgbClr val="74B9E8">
                  <a:alpha val="62000"/>
                </a:srgbClr>
              </a:gs>
              <a:gs pos="100000">
                <a:srgbClr val="374174">
                  <a:alpha val="6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3A2A623B-9D52-4FF8-A4E0-A88AB29E297A}"/>
              </a:ext>
            </a:extLst>
          </p:cNvPr>
          <p:cNvSpPr/>
          <p:nvPr/>
        </p:nvSpPr>
        <p:spPr>
          <a:xfrm>
            <a:off x="11182035" y="2984336"/>
            <a:ext cx="494028" cy="2011664"/>
          </a:xfrm>
          <a:prstGeom prst="rect">
            <a:avLst/>
          </a:prstGeom>
          <a:gradFill>
            <a:gsLst>
              <a:gs pos="0">
                <a:srgbClr val="74B9E8">
                  <a:alpha val="62000"/>
                </a:srgbClr>
              </a:gs>
              <a:gs pos="100000">
                <a:srgbClr val="374174">
                  <a:alpha val="6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pic>
        <p:nvPicPr>
          <p:cNvPr id="63" name="图形 62">
            <a:extLst>
              <a:ext uri="{FF2B5EF4-FFF2-40B4-BE49-F238E27FC236}">
                <a16:creationId xmlns:a16="http://schemas.microsoft.com/office/drawing/2014/main" id="{7DE7EB7E-B6F9-4D50-9331-F2EE65FE1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4123" y="549275"/>
            <a:ext cx="2831940" cy="520356"/>
          </a:xfrm>
          <a:prstGeom prst="rect">
            <a:avLst/>
          </a:prstGeom>
        </p:spPr>
      </p:pic>
      <p:sp>
        <p:nvSpPr>
          <p:cNvPr id="64" name="文本框 63">
            <a:extLst>
              <a:ext uri="{FF2B5EF4-FFF2-40B4-BE49-F238E27FC236}">
                <a16:creationId xmlns:a16="http://schemas.microsoft.com/office/drawing/2014/main" id="{595F81B8-77B0-44AE-A043-79B77AAE243A}"/>
              </a:ext>
            </a:extLst>
          </p:cNvPr>
          <p:cNvSpPr txBox="1"/>
          <p:nvPr/>
        </p:nvSpPr>
        <p:spPr>
          <a:xfrm>
            <a:off x="515938" y="556280"/>
            <a:ext cx="3685624" cy="931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spc="300" dirty="0">
                <a:solidFill>
                  <a:srgbClr val="FFFFFF"/>
                </a:solidFill>
                <a:effectLst>
                  <a:glow rad="76200">
                    <a:srgbClr val="79BACF">
                      <a:alpha val="38000"/>
                    </a:srgbClr>
                  </a:glo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在此</a:t>
            </a:r>
            <a:r>
              <a:rPr kumimoji="0" lang="zh-CN" altLang="en-US" sz="36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glow rad="76200">
                    <a:srgbClr val="79BACF">
                      <a:alpha val="38000"/>
                    </a:srgbClr>
                  </a:glow>
                </a:effectLst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输入页标题</a:t>
            </a:r>
            <a:endParaRPr kumimoji="0" lang="en-US" altLang="zh-CN" sz="36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76200">
                  <a:srgbClr val="79BACF">
                    <a:alpha val="38000"/>
                  </a:srgbClr>
                </a:glow>
              </a:effectLst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spc="300" dirty="0">
                <a:solidFill>
                  <a:srgbClr val="BAE0F2"/>
                </a:solidFill>
                <a:latin typeface="Archivo Narrow" panose="020B0506020202020B04" pitchFamily="34" charset="0"/>
                <a:ea typeface="思源黑体 CN Light" panose="020B0300000000000000" pitchFamily="34" charset="-122"/>
              </a:rPr>
              <a:t>TITLE HERE</a:t>
            </a:r>
            <a:endParaRPr lang="zh-CN" altLang="en-US" sz="1600" b="1" spc="300" dirty="0">
              <a:solidFill>
                <a:srgbClr val="BAE0F2"/>
              </a:solidFill>
              <a:latin typeface="Archivo Narrow" panose="020B0506020202020B04" pitchFamily="34" charset="0"/>
              <a:ea typeface="思源黑体 CN Light" panose="020B0300000000000000" pitchFamily="34" charset="-122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8581C0AE-55D8-447D-99D6-E7B3E39AD227}"/>
              </a:ext>
            </a:extLst>
          </p:cNvPr>
          <p:cNvSpPr/>
          <p:nvPr/>
        </p:nvSpPr>
        <p:spPr>
          <a:xfrm>
            <a:off x="6145888" y="5019393"/>
            <a:ext cx="394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名称</a:t>
            </a:r>
            <a:endParaRPr lang="zh-CN" altLang="en-US" dirty="0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42B1ADBA-CF08-4D9E-995D-EF992B8D643B}"/>
              </a:ext>
            </a:extLst>
          </p:cNvPr>
          <p:cNvSpPr/>
          <p:nvPr/>
        </p:nvSpPr>
        <p:spPr>
          <a:xfrm>
            <a:off x="6872464" y="5019393"/>
            <a:ext cx="394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名称</a:t>
            </a:r>
            <a:endParaRPr lang="zh-CN" altLang="en-US" dirty="0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A80C9E75-97CC-4691-BD7E-D52AE9D20113}"/>
              </a:ext>
            </a:extLst>
          </p:cNvPr>
          <p:cNvSpPr/>
          <p:nvPr/>
        </p:nvSpPr>
        <p:spPr>
          <a:xfrm>
            <a:off x="7599040" y="5019393"/>
            <a:ext cx="394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名称</a:t>
            </a:r>
            <a:endParaRPr lang="zh-CN" altLang="en-US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6FA67BFF-15A2-4E56-909E-E29B924B2BED}"/>
              </a:ext>
            </a:extLst>
          </p:cNvPr>
          <p:cNvSpPr/>
          <p:nvPr/>
        </p:nvSpPr>
        <p:spPr>
          <a:xfrm>
            <a:off x="8325616" y="5019393"/>
            <a:ext cx="394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名称</a:t>
            </a:r>
            <a:endParaRPr lang="zh-CN" altLang="en-US" dirty="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89CEC18C-75E8-4098-BB23-A1DCF8E99BD4}"/>
              </a:ext>
            </a:extLst>
          </p:cNvPr>
          <p:cNvSpPr/>
          <p:nvPr/>
        </p:nvSpPr>
        <p:spPr>
          <a:xfrm>
            <a:off x="9052192" y="5019393"/>
            <a:ext cx="394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名称</a:t>
            </a:r>
            <a:endParaRPr lang="zh-CN" altLang="en-US" dirty="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CE81EB00-EA71-4CB0-878D-0048DA7566A1}"/>
              </a:ext>
            </a:extLst>
          </p:cNvPr>
          <p:cNvSpPr/>
          <p:nvPr/>
        </p:nvSpPr>
        <p:spPr>
          <a:xfrm>
            <a:off x="9778768" y="5019393"/>
            <a:ext cx="394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名称</a:t>
            </a:r>
            <a:endParaRPr lang="zh-CN" altLang="en-US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DD1A04E3-F995-4100-BC8C-74944EF56D1F}"/>
              </a:ext>
            </a:extLst>
          </p:cNvPr>
          <p:cNvSpPr/>
          <p:nvPr/>
        </p:nvSpPr>
        <p:spPr>
          <a:xfrm>
            <a:off x="10505344" y="5019393"/>
            <a:ext cx="394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名称</a:t>
            </a:r>
            <a:endParaRPr lang="zh-CN" altLang="en-US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74F92350-A025-463F-9A96-58669DC32B22}"/>
              </a:ext>
            </a:extLst>
          </p:cNvPr>
          <p:cNvSpPr/>
          <p:nvPr/>
        </p:nvSpPr>
        <p:spPr>
          <a:xfrm>
            <a:off x="11231920" y="5019393"/>
            <a:ext cx="394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名称</a:t>
            </a:r>
            <a:endParaRPr lang="zh-CN" altLang="en-US" dirty="0"/>
          </a:p>
        </p:txBody>
      </p:sp>
      <p:sp>
        <p:nvSpPr>
          <p:cNvPr id="73" name="íSļíḓè">
            <a:extLst>
              <a:ext uri="{FF2B5EF4-FFF2-40B4-BE49-F238E27FC236}">
                <a16:creationId xmlns:a16="http://schemas.microsoft.com/office/drawing/2014/main" id="{DF4D6283-FEC6-4F53-ADA5-27E9490DE274}"/>
              </a:ext>
            </a:extLst>
          </p:cNvPr>
          <p:cNvSpPr/>
          <p:nvPr/>
        </p:nvSpPr>
        <p:spPr>
          <a:xfrm>
            <a:off x="8990664" y="1371600"/>
            <a:ext cx="517308" cy="299436"/>
          </a:xfrm>
          <a:custGeom>
            <a:avLst/>
            <a:gdLst>
              <a:gd name="connsiteX0" fmla="*/ 122643 w 608203"/>
              <a:gd name="connsiteY0" fmla="*/ 180930 h 352051"/>
              <a:gd name="connsiteX1" fmla="*/ 304144 w 608203"/>
              <a:gd name="connsiteY1" fmla="*/ 236743 h 352051"/>
              <a:gd name="connsiteX2" fmla="*/ 485587 w 608203"/>
              <a:gd name="connsiteY2" fmla="*/ 180930 h 352051"/>
              <a:gd name="connsiteX3" fmla="*/ 485587 w 608203"/>
              <a:gd name="connsiteY3" fmla="*/ 273108 h 352051"/>
              <a:gd name="connsiteX4" fmla="*/ 485702 w 608203"/>
              <a:gd name="connsiteY4" fmla="*/ 274086 h 352051"/>
              <a:gd name="connsiteX5" fmla="*/ 304201 w 608203"/>
              <a:gd name="connsiteY5" fmla="*/ 352051 h 352051"/>
              <a:gd name="connsiteX6" fmla="*/ 122643 w 608203"/>
              <a:gd name="connsiteY6" fmla="*/ 274086 h 352051"/>
              <a:gd name="connsiteX7" fmla="*/ 122643 w 608203"/>
              <a:gd name="connsiteY7" fmla="*/ 235822 h 352051"/>
              <a:gd name="connsiteX8" fmla="*/ 304130 w 608203"/>
              <a:gd name="connsiteY8" fmla="*/ 0 h 352051"/>
              <a:gd name="connsiteX9" fmla="*/ 608203 w 608203"/>
              <a:gd name="connsiteY9" fmla="*/ 116841 h 352051"/>
              <a:gd name="connsiteX10" fmla="*/ 485548 w 608203"/>
              <a:gd name="connsiteY10" fmla="*/ 160621 h 352051"/>
              <a:gd name="connsiteX11" fmla="*/ 304130 w 608203"/>
              <a:gd name="connsiteY11" fmla="*/ 216424 h 352051"/>
              <a:gd name="connsiteX12" fmla="*/ 122655 w 608203"/>
              <a:gd name="connsiteY12" fmla="*/ 160621 h 352051"/>
              <a:gd name="connsiteX13" fmla="*/ 107906 w 608203"/>
              <a:gd name="connsiteY13" fmla="*/ 155386 h 352051"/>
              <a:gd name="connsiteX14" fmla="*/ 139823 w 608203"/>
              <a:gd name="connsiteY14" fmla="*/ 144973 h 352051"/>
              <a:gd name="connsiteX15" fmla="*/ 142876 w 608203"/>
              <a:gd name="connsiteY15" fmla="*/ 137552 h 352051"/>
              <a:gd name="connsiteX16" fmla="*/ 100013 w 608203"/>
              <a:gd name="connsiteY16" fmla="*/ 147216 h 352051"/>
              <a:gd name="connsiteX17" fmla="*/ 100013 w 608203"/>
              <a:gd name="connsiteY17" fmla="*/ 157917 h 352051"/>
              <a:gd name="connsiteX18" fmla="*/ 92351 w 608203"/>
              <a:gd name="connsiteY18" fmla="*/ 286781 h 352051"/>
              <a:gd name="connsiteX19" fmla="*/ 34740 w 608203"/>
              <a:gd name="connsiteY19" fmla="*/ 286781 h 352051"/>
              <a:gd name="connsiteX20" fmla="*/ 74146 w 608203"/>
              <a:gd name="connsiteY20" fmla="*/ 143304 h 352051"/>
              <a:gd name="connsiteX21" fmla="*/ 77142 w 608203"/>
              <a:gd name="connsiteY21" fmla="*/ 134503 h 352051"/>
              <a:gd name="connsiteX22" fmla="*/ 97536 w 608203"/>
              <a:gd name="connsiteY22" fmla="*/ 129670 h 352051"/>
              <a:gd name="connsiteX23" fmla="*/ 94137 w 608203"/>
              <a:gd name="connsiteY23" fmla="*/ 126161 h 352051"/>
              <a:gd name="connsiteX24" fmla="*/ 70343 w 608203"/>
              <a:gd name="connsiteY24" fmla="*/ 128174 h 352051"/>
              <a:gd name="connsiteX25" fmla="*/ 64813 w 608203"/>
              <a:gd name="connsiteY25" fmla="*/ 139968 h 352051"/>
              <a:gd name="connsiteX26" fmla="*/ 0 w 608203"/>
              <a:gd name="connsiteY26" fmla="*/ 116841 h 352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8203" h="352051">
                <a:moveTo>
                  <a:pt x="122643" y="180930"/>
                </a:moveTo>
                <a:lnTo>
                  <a:pt x="304144" y="236743"/>
                </a:lnTo>
                <a:lnTo>
                  <a:pt x="485587" y="180930"/>
                </a:lnTo>
                <a:lnTo>
                  <a:pt x="485587" y="273108"/>
                </a:lnTo>
                <a:cubicBezTo>
                  <a:pt x="485587" y="273395"/>
                  <a:pt x="485702" y="273740"/>
                  <a:pt x="485702" y="274086"/>
                </a:cubicBezTo>
                <a:cubicBezTo>
                  <a:pt x="485702" y="317182"/>
                  <a:pt x="404401" y="352051"/>
                  <a:pt x="304201" y="352051"/>
                </a:cubicBezTo>
                <a:cubicBezTo>
                  <a:pt x="203944" y="352051"/>
                  <a:pt x="122643" y="317182"/>
                  <a:pt x="122643" y="274086"/>
                </a:cubicBezTo>
                <a:lnTo>
                  <a:pt x="122643" y="235822"/>
                </a:lnTo>
                <a:close/>
                <a:moveTo>
                  <a:pt x="304130" y="0"/>
                </a:moveTo>
                <a:lnTo>
                  <a:pt x="608203" y="116841"/>
                </a:lnTo>
                <a:lnTo>
                  <a:pt x="485548" y="160621"/>
                </a:lnTo>
                <a:lnTo>
                  <a:pt x="304130" y="216424"/>
                </a:lnTo>
                <a:lnTo>
                  <a:pt x="122655" y="160621"/>
                </a:lnTo>
                <a:lnTo>
                  <a:pt x="107906" y="155386"/>
                </a:lnTo>
                <a:lnTo>
                  <a:pt x="139823" y="144973"/>
                </a:lnTo>
                <a:lnTo>
                  <a:pt x="142876" y="137552"/>
                </a:lnTo>
                <a:lnTo>
                  <a:pt x="100013" y="147216"/>
                </a:lnTo>
                <a:lnTo>
                  <a:pt x="100013" y="157917"/>
                </a:lnTo>
                <a:lnTo>
                  <a:pt x="92351" y="286781"/>
                </a:lnTo>
                <a:cubicBezTo>
                  <a:pt x="63545" y="303925"/>
                  <a:pt x="34740" y="286781"/>
                  <a:pt x="34740" y="286781"/>
                </a:cubicBezTo>
                <a:cubicBezTo>
                  <a:pt x="27999" y="239665"/>
                  <a:pt x="74146" y="143304"/>
                  <a:pt x="74146" y="143304"/>
                </a:cubicBezTo>
                <a:lnTo>
                  <a:pt x="77142" y="134503"/>
                </a:lnTo>
                <a:lnTo>
                  <a:pt x="97536" y="129670"/>
                </a:lnTo>
                <a:lnTo>
                  <a:pt x="94137" y="126161"/>
                </a:lnTo>
                <a:lnTo>
                  <a:pt x="70343" y="128174"/>
                </a:lnTo>
                <a:lnTo>
                  <a:pt x="64813" y="139968"/>
                </a:lnTo>
                <a:lnTo>
                  <a:pt x="0" y="116841"/>
                </a:lnTo>
                <a:close/>
              </a:path>
            </a:pathLst>
          </a:custGeom>
          <a:gradFill>
            <a:gsLst>
              <a:gs pos="0">
                <a:srgbClr val="BAE0F2"/>
              </a:gs>
              <a:gs pos="100000">
                <a:srgbClr val="5A85D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FFFFFF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A9A90782-91C0-4F55-8A6D-A4136856AE3F}"/>
              </a:ext>
            </a:extLst>
          </p:cNvPr>
          <p:cNvSpPr txBox="1"/>
          <p:nvPr/>
        </p:nvSpPr>
        <p:spPr>
          <a:xfrm>
            <a:off x="515937" y="1855454"/>
            <a:ext cx="5048956" cy="2705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请于此输入小标题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lnSpc>
                <a:spcPct val="150000"/>
              </a:lnSpc>
              <a:spcBef>
                <a:spcPts val="1200"/>
              </a:spcBef>
              <a:defRPr/>
            </a:pPr>
            <a:r>
              <a:rPr lang="zh-CN" altLang="en-US" sz="1400" dirty="0">
                <a:solidFill>
                  <a:srgbClr val="BAE0F2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点击此处输入文本，文本内容应尽量简约精炼，尽可能减少赘余的内容，并和本页呈现的主题高度相关。点击此处输入文本，文本内容应尽量简约精炼，尽可能减少赘余的内容，并和本页呈现的主题高度相关。</a:t>
            </a:r>
          </a:p>
        </p:txBody>
      </p:sp>
      <p:sp>
        <p:nvSpPr>
          <p:cNvPr id="79" name="íṥ1idê">
            <a:extLst>
              <a:ext uri="{FF2B5EF4-FFF2-40B4-BE49-F238E27FC236}">
                <a16:creationId xmlns:a16="http://schemas.microsoft.com/office/drawing/2014/main" id="{60DB197D-CCB4-4C3C-ACBC-30EC17E180FB}"/>
              </a:ext>
            </a:extLst>
          </p:cNvPr>
          <p:cNvSpPr/>
          <p:nvPr/>
        </p:nvSpPr>
        <p:spPr bwMode="auto">
          <a:xfrm>
            <a:off x="604511" y="4847602"/>
            <a:ext cx="490362" cy="553226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  <a:gd name="connsiteX107" fmla="*/ 373273 h 605239"/>
              <a:gd name="connsiteY107" fmla="*/ 373273 h 605239"/>
              <a:gd name="connsiteX108" fmla="*/ 373273 h 605239"/>
              <a:gd name="connsiteY108" fmla="*/ 373273 h 605239"/>
              <a:gd name="connsiteX109" fmla="*/ 373273 h 605239"/>
              <a:gd name="connsiteY109" fmla="*/ 373273 h 605239"/>
              <a:gd name="connsiteX110" fmla="*/ 373273 h 605239"/>
              <a:gd name="connsiteY110" fmla="*/ 373273 h 605239"/>
              <a:gd name="connsiteX111" fmla="*/ 373273 h 605239"/>
              <a:gd name="connsiteY111" fmla="*/ 373273 h 605239"/>
              <a:gd name="connsiteX112" fmla="*/ 373273 h 605239"/>
              <a:gd name="connsiteY112" fmla="*/ 373273 h 605239"/>
              <a:gd name="connsiteX113" fmla="*/ 373273 h 605239"/>
              <a:gd name="connsiteY113" fmla="*/ 373273 h 605239"/>
              <a:gd name="connsiteX114" fmla="*/ 373273 h 605239"/>
              <a:gd name="connsiteY114" fmla="*/ 373273 h 605239"/>
              <a:gd name="connsiteX115" fmla="*/ 373273 h 605239"/>
              <a:gd name="connsiteY115" fmla="*/ 373273 h 605239"/>
              <a:gd name="connsiteX116" fmla="*/ 373273 h 605239"/>
              <a:gd name="connsiteY116" fmla="*/ 373273 h 605239"/>
              <a:gd name="connsiteX117" fmla="*/ 373273 h 605239"/>
              <a:gd name="connsiteY117" fmla="*/ 373273 h 605239"/>
              <a:gd name="connsiteX118" fmla="*/ 373273 h 605239"/>
              <a:gd name="connsiteY118" fmla="*/ 373273 h 605239"/>
              <a:gd name="connsiteX119" fmla="*/ 373273 h 605239"/>
              <a:gd name="connsiteY119" fmla="*/ 373273 h 605239"/>
              <a:gd name="connsiteX120" fmla="*/ 373273 h 605239"/>
              <a:gd name="connsiteY120" fmla="*/ 373273 h 605239"/>
              <a:gd name="connsiteX121" fmla="*/ 373273 h 605239"/>
              <a:gd name="connsiteY121" fmla="*/ 373273 h 605239"/>
              <a:gd name="connsiteX122" fmla="*/ 373273 h 605239"/>
              <a:gd name="connsiteY122" fmla="*/ 373273 h 605239"/>
              <a:gd name="connsiteX123" fmla="*/ 373273 h 605239"/>
              <a:gd name="connsiteY123" fmla="*/ 373273 h 605239"/>
              <a:gd name="connsiteX124" fmla="*/ 373273 h 605239"/>
              <a:gd name="connsiteY124" fmla="*/ 373273 h 605239"/>
              <a:gd name="connsiteX125" fmla="*/ 373273 h 605239"/>
              <a:gd name="connsiteY125" fmla="*/ 373273 h 605239"/>
              <a:gd name="connsiteX126" fmla="*/ 373273 h 605239"/>
              <a:gd name="connsiteY126" fmla="*/ 373273 h 605239"/>
              <a:gd name="connsiteX127" fmla="*/ 373273 h 605239"/>
              <a:gd name="connsiteY127" fmla="*/ 373273 h 605239"/>
              <a:gd name="connsiteX128" fmla="*/ 373273 h 605239"/>
              <a:gd name="connsiteY128" fmla="*/ 373273 h 605239"/>
              <a:gd name="connsiteX129" fmla="*/ 373273 h 605239"/>
              <a:gd name="connsiteY129" fmla="*/ 373273 h 605239"/>
              <a:gd name="connsiteX130" fmla="*/ 373273 h 605239"/>
              <a:gd name="connsiteY130" fmla="*/ 373273 h 605239"/>
              <a:gd name="connsiteX131" fmla="*/ 373273 h 605239"/>
              <a:gd name="connsiteY131" fmla="*/ 373273 h 605239"/>
              <a:gd name="connsiteX132" fmla="*/ 373273 h 605239"/>
              <a:gd name="connsiteY132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539527" h="608697">
                <a:moveTo>
                  <a:pt x="269740" y="427400"/>
                </a:moveTo>
                <a:cubicBezTo>
                  <a:pt x="250430" y="436996"/>
                  <a:pt x="231212" y="445618"/>
                  <a:pt x="212459" y="453174"/>
                </a:cubicBezTo>
                <a:cubicBezTo>
                  <a:pt x="215894" y="470186"/>
                  <a:pt x="219839" y="486133"/>
                  <a:pt x="224435" y="500642"/>
                </a:cubicBezTo>
                <a:cubicBezTo>
                  <a:pt x="231908" y="524562"/>
                  <a:pt x="240775" y="543799"/>
                  <a:pt x="250058" y="556269"/>
                </a:cubicBezTo>
                <a:cubicBezTo>
                  <a:pt x="257114" y="565865"/>
                  <a:pt x="264077" y="571103"/>
                  <a:pt x="269740" y="571103"/>
                </a:cubicBezTo>
                <a:cubicBezTo>
                  <a:pt x="275357" y="571103"/>
                  <a:pt x="282366" y="565772"/>
                  <a:pt x="289422" y="556269"/>
                </a:cubicBezTo>
                <a:cubicBezTo>
                  <a:pt x="298706" y="543706"/>
                  <a:pt x="307526" y="524515"/>
                  <a:pt x="315046" y="500642"/>
                </a:cubicBezTo>
                <a:cubicBezTo>
                  <a:pt x="319595" y="486133"/>
                  <a:pt x="323633" y="470233"/>
                  <a:pt x="326975" y="453174"/>
                </a:cubicBezTo>
                <a:cubicBezTo>
                  <a:pt x="308222" y="445618"/>
                  <a:pt x="289051" y="436996"/>
                  <a:pt x="269740" y="427400"/>
                </a:cubicBezTo>
                <a:close/>
                <a:moveTo>
                  <a:pt x="336213" y="391011"/>
                </a:moveTo>
                <a:cubicBezTo>
                  <a:pt x="332314" y="393282"/>
                  <a:pt x="328414" y="395646"/>
                  <a:pt x="324515" y="397918"/>
                </a:cubicBezTo>
                <a:cubicBezTo>
                  <a:pt x="320105" y="400514"/>
                  <a:pt x="315649" y="403063"/>
                  <a:pt x="311239" y="405520"/>
                </a:cubicBezTo>
                <a:cubicBezTo>
                  <a:pt x="318620" y="408858"/>
                  <a:pt x="326001" y="412056"/>
                  <a:pt x="333288" y="415116"/>
                </a:cubicBezTo>
                <a:cubicBezTo>
                  <a:pt x="334403" y="407189"/>
                  <a:pt x="335331" y="399169"/>
                  <a:pt x="336213" y="391011"/>
                </a:cubicBezTo>
                <a:close/>
                <a:moveTo>
                  <a:pt x="203314" y="390918"/>
                </a:moveTo>
                <a:cubicBezTo>
                  <a:pt x="204103" y="399169"/>
                  <a:pt x="205124" y="407189"/>
                  <a:pt x="206239" y="415023"/>
                </a:cubicBezTo>
                <a:cubicBezTo>
                  <a:pt x="213526" y="412010"/>
                  <a:pt x="220814" y="408858"/>
                  <a:pt x="228241" y="405474"/>
                </a:cubicBezTo>
                <a:cubicBezTo>
                  <a:pt x="223785" y="402971"/>
                  <a:pt x="219422" y="400467"/>
                  <a:pt x="215012" y="397871"/>
                </a:cubicBezTo>
                <a:cubicBezTo>
                  <a:pt x="211066" y="395554"/>
                  <a:pt x="207167" y="393282"/>
                  <a:pt x="203314" y="390918"/>
                </a:cubicBezTo>
                <a:close/>
                <a:moveTo>
                  <a:pt x="425802" y="328987"/>
                </a:moveTo>
                <a:cubicBezTo>
                  <a:pt x="410345" y="341317"/>
                  <a:pt x="393680" y="353555"/>
                  <a:pt x="376134" y="365422"/>
                </a:cubicBezTo>
                <a:cubicBezTo>
                  <a:pt x="374695" y="387395"/>
                  <a:pt x="372420" y="408672"/>
                  <a:pt x="369449" y="428930"/>
                </a:cubicBezTo>
                <a:cubicBezTo>
                  <a:pt x="407745" y="442234"/>
                  <a:pt x="441121" y="449234"/>
                  <a:pt x="466094" y="449234"/>
                </a:cubicBezTo>
                <a:cubicBezTo>
                  <a:pt x="483734" y="449234"/>
                  <a:pt x="496499" y="445432"/>
                  <a:pt x="500213" y="439128"/>
                </a:cubicBezTo>
                <a:cubicBezTo>
                  <a:pt x="503044" y="434261"/>
                  <a:pt x="502069" y="425592"/>
                  <a:pt x="497381" y="414652"/>
                </a:cubicBezTo>
                <a:cubicBezTo>
                  <a:pt x="491254" y="400328"/>
                  <a:pt x="479092" y="382945"/>
                  <a:pt x="462288" y="364495"/>
                </a:cubicBezTo>
                <a:cubicBezTo>
                  <a:pt x="451612" y="352814"/>
                  <a:pt x="439357" y="340854"/>
                  <a:pt x="425802" y="328987"/>
                </a:cubicBezTo>
                <a:close/>
                <a:moveTo>
                  <a:pt x="113585" y="328940"/>
                </a:moveTo>
                <a:cubicBezTo>
                  <a:pt x="100031" y="340808"/>
                  <a:pt x="87823" y="352721"/>
                  <a:pt x="77193" y="364403"/>
                </a:cubicBezTo>
                <a:cubicBezTo>
                  <a:pt x="60342" y="382945"/>
                  <a:pt x="48227" y="400282"/>
                  <a:pt x="42099" y="414606"/>
                </a:cubicBezTo>
                <a:cubicBezTo>
                  <a:pt x="37458" y="425546"/>
                  <a:pt x="36390" y="434261"/>
                  <a:pt x="39221" y="439082"/>
                </a:cubicBezTo>
                <a:cubicBezTo>
                  <a:pt x="42935" y="445386"/>
                  <a:pt x="55700" y="449141"/>
                  <a:pt x="73340" y="449141"/>
                </a:cubicBezTo>
                <a:cubicBezTo>
                  <a:pt x="98360" y="449141"/>
                  <a:pt x="131689" y="442187"/>
                  <a:pt x="169939" y="428883"/>
                </a:cubicBezTo>
                <a:cubicBezTo>
                  <a:pt x="166968" y="408626"/>
                  <a:pt x="164740" y="387349"/>
                  <a:pt x="163254" y="365330"/>
                </a:cubicBezTo>
                <a:cubicBezTo>
                  <a:pt x="145708" y="353463"/>
                  <a:pt x="129043" y="341225"/>
                  <a:pt x="113585" y="328940"/>
                </a:cubicBezTo>
                <a:close/>
                <a:moveTo>
                  <a:pt x="378083" y="290882"/>
                </a:moveTo>
                <a:cubicBezTo>
                  <a:pt x="378176" y="295333"/>
                  <a:pt x="378176" y="313504"/>
                  <a:pt x="378083" y="317954"/>
                </a:cubicBezTo>
                <a:cubicBezTo>
                  <a:pt x="384303" y="313504"/>
                  <a:pt x="390292" y="308915"/>
                  <a:pt x="396094" y="304418"/>
                </a:cubicBezTo>
                <a:cubicBezTo>
                  <a:pt x="390292" y="299875"/>
                  <a:pt x="384303" y="295379"/>
                  <a:pt x="378083" y="290882"/>
                </a:cubicBezTo>
                <a:close/>
                <a:moveTo>
                  <a:pt x="161397" y="290882"/>
                </a:moveTo>
                <a:cubicBezTo>
                  <a:pt x="155224" y="295333"/>
                  <a:pt x="149235" y="299875"/>
                  <a:pt x="143387" y="304418"/>
                </a:cubicBezTo>
                <a:cubicBezTo>
                  <a:pt x="149235" y="308915"/>
                  <a:pt x="155224" y="313411"/>
                  <a:pt x="161397" y="317954"/>
                </a:cubicBezTo>
                <a:cubicBezTo>
                  <a:pt x="161305" y="313504"/>
                  <a:pt x="161305" y="295333"/>
                  <a:pt x="161397" y="290882"/>
                </a:cubicBezTo>
                <a:close/>
                <a:moveTo>
                  <a:pt x="269729" y="261092"/>
                </a:moveTo>
                <a:cubicBezTo>
                  <a:pt x="293678" y="261092"/>
                  <a:pt x="313092" y="280474"/>
                  <a:pt x="313092" y="304384"/>
                </a:cubicBezTo>
                <a:cubicBezTo>
                  <a:pt x="313092" y="328294"/>
                  <a:pt x="293678" y="347676"/>
                  <a:pt x="269729" y="347676"/>
                </a:cubicBezTo>
                <a:cubicBezTo>
                  <a:pt x="245780" y="347676"/>
                  <a:pt x="226366" y="328294"/>
                  <a:pt x="226366" y="304384"/>
                </a:cubicBezTo>
                <a:cubicBezTo>
                  <a:pt x="226366" y="280474"/>
                  <a:pt x="245780" y="261092"/>
                  <a:pt x="269729" y="261092"/>
                </a:cubicBezTo>
                <a:close/>
                <a:moveTo>
                  <a:pt x="269740" y="223666"/>
                </a:moveTo>
                <a:cubicBezTo>
                  <a:pt x="257764" y="229924"/>
                  <a:pt x="245834" y="236553"/>
                  <a:pt x="233997" y="243460"/>
                </a:cubicBezTo>
                <a:cubicBezTo>
                  <a:pt x="222300" y="250274"/>
                  <a:pt x="210927" y="257320"/>
                  <a:pt x="199925" y="264413"/>
                </a:cubicBezTo>
                <a:cubicBezTo>
                  <a:pt x="199368" y="277532"/>
                  <a:pt x="199044" y="290882"/>
                  <a:pt x="199044" y="304418"/>
                </a:cubicBezTo>
                <a:cubicBezTo>
                  <a:pt x="199044" y="317954"/>
                  <a:pt x="199368" y="331305"/>
                  <a:pt x="199925" y="344377"/>
                </a:cubicBezTo>
                <a:cubicBezTo>
                  <a:pt x="210927" y="351516"/>
                  <a:pt x="222300" y="358562"/>
                  <a:pt x="233997" y="365330"/>
                </a:cubicBezTo>
                <a:cubicBezTo>
                  <a:pt x="245881" y="372283"/>
                  <a:pt x="257764" y="378866"/>
                  <a:pt x="269740" y="385124"/>
                </a:cubicBezTo>
                <a:cubicBezTo>
                  <a:pt x="281670" y="378866"/>
                  <a:pt x="293600" y="372283"/>
                  <a:pt x="305437" y="365330"/>
                </a:cubicBezTo>
                <a:cubicBezTo>
                  <a:pt x="317135" y="358562"/>
                  <a:pt x="328507" y="351516"/>
                  <a:pt x="339555" y="344377"/>
                </a:cubicBezTo>
                <a:cubicBezTo>
                  <a:pt x="340112" y="331305"/>
                  <a:pt x="340391" y="317954"/>
                  <a:pt x="340391" y="304418"/>
                </a:cubicBezTo>
                <a:cubicBezTo>
                  <a:pt x="340391" y="290882"/>
                  <a:pt x="340112" y="277532"/>
                  <a:pt x="339555" y="264413"/>
                </a:cubicBezTo>
                <a:cubicBezTo>
                  <a:pt x="328507" y="257320"/>
                  <a:pt x="317135" y="250274"/>
                  <a:pt x="305437" y="243460"/>
                </a:cubicBezTo>
                <a:cubicBezTo>
                  <a:pt x="293553" y="236553"/>
                  <a:pt x="281670" y="229924"/>
                  <a:pt x="269740" y="223666"/>
                </a:cubicBezTo>
                <a:close/>
                <a:moveTo>
                  <a:pt x="333288" y="193767"/>
                </a:moveTo>
                <a:cubicBezTo>
                  <a:pt x="326001" y="196780"/>
                  <a:pt x="318666" y="199932"/>
                  <a:pt x="311239" y="203362"/>
                </a:cubicBezTo>
                <a:cubicBezTo>
                  <a:pt x="315696" y="205819"/>
                  <a:pt x="320105" y="208369"/>
                  <a:pt x="324515" y="210965"/>
                </a:cubicBezTo>
                <a:cubicBezTo>
                  <a:pt x="328414" y="213236"/>
                  <a:pt x="332314" y="215508"/>
                  <a:pt x="336120" y="217872"/>
                </a:cubicBezTo>
                <a:cubicBezTo>
                  <a:pt x="335331" y="209713"/>
                  <a:pt x="334356" y="201694"/>
                  <a:pt x="333288" y="193767"/>
                </a:cubicBezTo>
                <a:close/>
                <a:moveTo>
                  <a:pt x="206146" y="193720"/>
                </a:moveTo>
                <a:cubicBezTo>
                  <a:pt x="205124" y="201601"/>
                  <a:pt x="204103" y="209667"/>
                  <a:pt x="203268" y="217825"/>
                </a:cubicBezTo>
                <a:cubicBezTo>
                  <a:pt x="207167" y="215461"/>
                  <a:pt x="211066" y="213190"/>
                  <a:pt x="214965" y="210872"/>
                </a:cubicBezTo>
                <a:cubicBezTo>
                  <a:pt x="219329" y="208276"/>
                  <a:pt x="223785" y="205773"/>
                  <a:pt x="228195" y="203270"/>
                </a:cubicBezTo>
                <a:cubicBezTo>
                  <a:pt x="220814" y="199932"/>
                  <a:pt x="213480" y="196733"/>
                  <a:pt x="206146" y="193720"/>
                </a:cubicBezTo>
                <a:close/>
                <a:moveTo>
                  <a:pt x="466187" y="159649"/>
                </a:moveTo>
                <a:cubicBezTo>
                  <a:pt x="441167" y="159649"/>
                  <a:pt x="407792" y="166649"/>
                  <a:pt x="369496" y="179906"/>
                </a:cubicBezTo>
                <a:cubicBezTo>
                  <a:pt x="372466" y="200210"/>
                  <a:pt x="374695" y="221441"/>
                  <a:pt x="376180" y="243460"/>
                </a:cubicBezTo>
                <a:cubicBezTo>
                  <a:pt x="393773" y="255327"/>
                  <a:pt x="410391" y="267565"/>
                  <a:pt x="425895" y="279850"/>
                </a:cubicBezTo>
                <a:cubicBezTo>
                  <a:pt x="439357" y="267936"/>
                  <a:pt x="451612" y="256022"/>
                  <a:pt x="462334" y="244387"/>
                </a:cubicBezTo>
                <a:cubicBezTo>
                  <a:pt x="479185" y="225845"/>
                  <a:pt x="491300" y="208554"/>
                  <a:pt x="497428" y="194184"/>
                </a:cubicBezTo>
                <a:cubicBezTo>
                  <a:pt x="502069" y="183244"/>
                  <a:pt x="503137" y="174529"/>
                  <a:pt x="500259" y="169708"/>
                </a:cubicBezTo>
                <a:cubicBezTo>
                  <a:pt x="496546" y="163404"/>
                  <a:pt x="483827" y="159649"/>
                  <a:pt x="466187" y="159649"/>
                </a:cubicBezTo>
                <a:close/>
                <a:moveTo>
                  <a:pt x="73386" y="159603"/>
                </a:moveTo>
                <a:cubicBezTo>
                  <a:pt x="55747" y="159603"/>
                  <a:pt x="43028" y="163357"/>
                  <a:pt x="39314" y="169662"/>
                </a:cubicBezTo>
                <a:cubicBezTo>
                  <a:pt x="36436" y="174529"/>
                  <a:pt x="37458" y="183198"/>
                  <a:pt x="42146" y="194138"/>
                </a:cubicBezTo>
                <a:cubicBezTo>
                  <a:pt x="48273" y="208461"/>
                  <a:pt x="60389" y="225845"/>
                  <a:pt x="77239" y="244341"/>
                </a:cubicBezTo>
                <a:cubicBezTo>
                  <a:pt x="87823" y="256022"/>
                  <a:pt x="100077" y="267936"/>
                  <a:pt x="113678" y="279803"/>
                </a:cubicBezTo>
                <a:cubicBezTo>
                  <a:pt x="129182" y="267519"/>
                  <a:pt x="145800" y="255281"/>
                  <a:pt x="163393" y="243414"/>
                </a:cubicBezTo>
                <a:cubicBezTo>
                  <a:pt x="164832" y="221395"/>
                  <a:pt x="167107" y="200117"/>
                  <a:pt x="170078" y="179860"/>
                </a:cubicBezTo>
                <a:cubicBezTo>
                  <a:pt x="131782" y="166556"/>
                  <a:pt x="98406" y="159603"/>
                  <a:pt x="73386" y="159603"/>
                </a:cubicBezTo>
                <a:close/>
                <a:moveTo>
                  <a:pt x="269740" y="37687"/>
                </a:moveTo>
                <a:cubicBezTo>
                  <a:pt x="264077" y="37687"/>
                  <a:pt x="257114" y="43018"/>
                  <a:pt x="250058" y="52521"/>
                </a:cubicBezTo>
                <a:cubicBezTo>
                  <a:pt x="240775" y="65083"/>
                  <a:pt x="231908" y="84321"/>
                  <a:pt x="224435" y="108148"/>
                </a:cubicBezTo>
                <a:cubicBezTo>
                  <a:pt x="219839" y="122703"/>
                  <a:pt x="215894" y="138557"/>
                  <a:pt x="212459" y="155616"/>
                </a:cubicBezTo>
                <a:cubicBezTo>
                  <a:pt x="231212" y="163172"/>
                  <a:pt x="250430" y="171840"/>
                  <a:pt x="269740" y="181390"/>
                </a:cubicBezTo>
                <a:cubicBezTo>
                  <a:pt x="289051" y="171840"/>
                  <a:pt x="308222" y="163172"/>
                  <a:pt x="326975" y="155616"/>
                </a:cubicBezTo>
                <a:cubicBezTo>
                  <a:pt x="323587" y="138650"/>
                  <a:pt x="319595" y="122703"/>
                  <a:pt x="315046" y="108148"/>
                </a:cubicBezTo>
                <a:cubicBezTo>
                  <a:pt x="307526" y="84228"/>
                  <a:pt x="298706" y="65037"/>
                  <a:pt x="289422" y="52521"/>
                </a:cubicBezTo>
                <a:cubicBezTo>
                  <a:pt x="282366" y="42972"/>
                  <a:pt x="275357" y="37687"/>
                  <a:pt x="269740" y="37687"/>
                </a:cubicBezTo>
                <a:close/>
                <a:moveTo>
                  <a:pt x="269740" y="0"/>
                </a:moveTo>
                <a:cubicBezTo>
                  <a:pt x="292625" y="0"/>
                  <a:pt x="309568" y="16363"/>
                  <a:pt x="319780" y="30177"/>
                </a:cubicBezTo>
                <a:cubicBezTo>
                  <a:pt x="331757" y="46216"/>
                  <a:pt x="342247" y="68653"/>
                  <a:pt x="351114" y="96930"/>
                </a:cubicBezTo>
                <a:cubicBezTo>
                  <a:pt x="355523" y="111022"/>
                  <a:pt x="359423" y="126226"/>
                  <a:pt x="362811" y="142405"/>
                </a:cubicBezTo>
                <a:cubicBezTo>
                  <a:pt x="402732" y="129054"/>
                  <a:pt x="438336" y="122008"/>
                  <a:pt x="466094" y="122008"/>
                </a:cubicBezTo>
                <a:cubicBezTo>
                  <a:pt x="480949" y="122008"/>
                  <a:pt x="493900" y="124048"/>
                  <a:pt x="504437" y="127988"/>
                </a:cubicBezTo>
                <a:cubicBezTo>
                  <a:pt x="517249" y="132809"/>
                  <a:pt x="526811" y="140504"/>
                  <a:pt x="532846" y="150749"/>
                </a:cubicBezTo>
                <a:cubicBezTo>
                  <a:pt x="544404" y="170450"/>
                  <a:pt x="538834" y="193349"/>
                  <a:pt x="532103" y="209018"/>
                </a:cubicBezTo>
                <a:cubicBezTo>
                  <a:pt x="524212" y="227375"/>
                  <a:pt x="510100" y="247864"/>
                  <a:pt x="490186" y="269744"/>
                </a:cubicBezTo>
                <a:cubicBezTo>
                  <a:pt x="479788" y="281148"/>
                  <a:pt x="467951" y="292783"/>
                  <a:pt x="454954" y="304418"/>
                </a:cubicBezTo>
                <a:cubicBezTo>
                  <a:pt x="467951" y="316007"/>
                  <a:pt x="479788" y="327642"/>
                  <a:pt x="490140" y="339000"/>
                </a:cubicBezTo>
                <a:cubicBezTo>
                  <a:pt x="510054" y="360880"/>
                  <a:pt x="524165" y="381276"/>
                  <a:pt x="532010" y="399726"/>
                </a:cubicBezTo>
                <a:cubicBezTo>
                  <a:pt x="538787" y="415394"/>
                  <a:pt x="544358" y="438201"/>
                  <a:pt x="532753" y="457995"/>
                </a:cubicBezTo>
                <a:cubicBezTo>
                  <a:pt x="526718" y="468239"/>
                  <a:pt x="517156" y="475934"/>
                  <a:pt x="504344" y="480755"/>
                </a:cubicBezTo>
                <a:cubicBezTo>
                  <a:pt x="493760" y="484696"/>
                  <a:pt x="480902" y="486735"/>
                  <a:pt x="466048" y="486735"/>
                </a:cubicBezTo>
                <a:cubicBezTo>
                  <a:pt x="438243" y="486735"/>
                  <a:pt x="402685" y="479689"/>
                  <a:pt x="362765" y="466339"/>
                </a:cubicBezTo>
                <a:cubicBezTo>
                  <a:pt x="359423" y="482517"/>
                  <a:pt x="355431" y="497722"/>
                  <a:pt x="351067" y="511814"/>
                </a:cubicBezTo>
                <a:cubicBezTo>
                  <a:pt x="342201" y="539998"/>
                  <a:pt x="331664" y="562527"/>
                  <a:pt x="319734" y="578566"/>
                </a:cubicBezTo>
                <a:cubicBezTo>
                  <a:pt x="309568" y="592287"/>
                  <a:pt x="292625" y="608697"/>
                  <a:pt x="269740" y="608697"/>
                </a:cubicBezTo>
                <a:cubicBezTo>
                  <a:pt x="246809" y="608697"/>
                  <a:pt x="229866" y="592287"/>
                  <a:pt x="219700" y="578566"/>
                </a:cubicBezTo>
                <a:cubicBezTo>
                  <a:pt x="207770" y="562527"/>
                  <a:pt x="197233" y="540091"/>
                  <a:pt x="188413" y="511814"/>
                </a:cubicBezTo>
                <a:cubicBezTo>
                  <a:pt x="184004" y="497722"/>
                  <a:pt x="180104" y="482517"/>
                  <a:pt x="176716" y="466339"/>
                </a:cubicBezTo>
                <a:cubicBezTo>
                  <a:pt x="136795" y="479689"/>
                  <a:pt x="101191" y="486735"/>
                  <a:pt x="73386" y="486735"/>
                </a:cubicBezTo>
                <a:cubicBezTo>
                  <a:pt x="58532" y="486735"/>
                  <a:pt x="45627" y="484696"/>
                  <a:pt x="35090" y="480755"/>
                </a:cubicBezTo>
                <a:cubicBezTo>
                  <a:pt x="22278" y="475934"/>
                  <a:pt x="12670" y="468239"/>
                  <a:pt x="6681" y="457995"/>
                </a:cubicBezTo>
                <a:cubicBezTo>
                  <a:pt x="-4877" y="438294"/>
                  <a:pt x="693" y="415394"/>
                  <a:pt x="7424" y="399726"/>
                </a:cubicBezTo>
                <a:cubicBezTo>
                  <a:pt x="15269" y="381369"/>
                  <a:pt x="29381" y="360880"/>
                  <a:pt x="49341" y="339000"/>
                </a:cubicBezTo>
                <a:cubicBezTo>
                  <a:pt x="59785" y="327596"/>
                  <a:pt x="71529" y="315961"/>
                  <a:pt x="84527" y="304326"/>
                </a:cubicBezTo>
                <a:cubicBezTo>
                  <a:pt x="71529" y="292737"/>
                  <a:pt x="59739" y="281101"/>
                  <a:pt x="49341" y="269651"/>
                </a:cubicBezTo>
                <a:cubicBezTo>
                  <a:pt x="29381" y="247771"/>
                  <a:pt x="15269" y="227375"/>
                  <a:pt x="7424" y="208971"/>
                </a:cubicBezTo>
                <a:cubicBezTo>
                  <a:pt x="693" y="193257"/>
                  <a:pt x="-4877" y="170450"/>
                  <a:pt x="6681" y="150702"/>
                </a:cubicBezTo>
                <a:cubicBezTo>
                  <a:pt x="12762" y="140411"/>
                  <a:pt x="22278" y="132763"/>
                  <a:pt x="35090" y="127942"/>
                </a:cubicBezTo>
                <a:cubicBezTo>
                  <a:pt x="45674" y="124001"/>
                  <a:pt x="58532" y="121962"/>
                  <a:pt x="73386" y="121962"/>
                </a:cubicBezTo>
                <a:cubicBezTo>
                  <a:pt x="101191" y="121962"/>
                  <a:pt x="136795" y="129008"/>
                  <a:pt x="176716" y="142358"/>
                </a:cubicBezTo>
                <a:cubicBezTo>
                  <a:pt x="180058" y="126134"/>
                  <a:pt x="184004" y="110929"/>
                  <a:pt x="188413" y="96837"/>
                </a:cubicBezTo>
                <a:cubicBezTo>
                  <a:pt x="197233" y="68653"/>
                  <a:pt x="207770" y="46170"/>
                  <a:pt x="219700" y="30085"/>
                </a:cubicBezTo>
                <a:cubicBezTo>
                  <a:pt x="229866" y="16363"/>
                  <a:pt x="246809" y="0"/>
                  <a:pt x="269740" y="0"/>
                </a:cubicBezTo>
                <a:close/>
              </a:path>
            </a:pathLst>
          </a:custGeom>
          <a:gradFill>
            <a:gsLst>
              <a:gs pos="0">
                <a:srgbClr val="BAE0F2"/>
              </a:gs>
              <a:gs pos="100000">
                <a:srgbClr val="5A85D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80" name="îṩļíḍe">
            <a:extLst>
              <a:ext uri="{FF2B5EF4-FFF2-40B4-BE49-F238E27FC236}">
                <a16:creationId xmlns:a16="http://schemas.microsoft.com/office/drawing/2014/main" id="{40C301DE-6FCD-46FD-A9BF-C6FAEEE547DB}"/>
              </a:ext>
            </a:extLst>
          </p:cNvPr>
          <p:cNvSpPr/>
          <p:nvPr/>
        </p:nvSpPr>
        <p:spPr bwMode="auto">
          <a:xfrm>
            <a:off x="3308785" y="4847602"/>
            <a:ext cx="397618" cy="553226"/>
          </a:xfrm>
          <a:custGeom>
            <a:avLst/>
            <a:gdLst>
              <a:gd name="connsiteX0" fmla="*/ 264916 w 435254"/>
              <a:gd name="connsiteY0" fmla="*/ 387002 h 605592"/>
              <a:gd name="connsiteX1" fmla="*/ 232980 w 435254"/>
              <a:gd name="connsiteY1" fmla="*/ 444284 h 605592"/>
              <a:gd name="connsiteX2" fmla="*/ 290446 w 435254"/>
              <a:gd name="connsiteY2" fmla="*/ 476076 h 605592"/>
              <a:gd name="connsiteX3" fmla="*/ 322289 w 435254"/>
              <a:gd name="connsiteY3" fmla="*/ 418794 h 605592"/>
              <a:gd name="connsiteX4" fmla="*/ 264916 w 435254"/>
              <a:gd name="connsiteY4" fmla="*/ 387002 h 605592"/>
              <a:gd name="connsiteX5" fmla="*/ 139402 w 435254"/>
              <a:gd name="connsiteY5" fmla="*/ 338432 h 605592"/>
              <a:gd name="connsiteX6" fmla="*/ 295830 w 435254"/>
              <a:gd name="connsiteY6" fmla="*/ 338432 h 605592"/>
              <a:gd name="connsiteX7" fmla="*/ 380961 w 435254"/>
              <a:gd name="connsiteY7" fmla="*/ 497395 h 605592"/>
              <a:gd name="connsiteX8" fmla="*/ 379940 w 435254"/>
              <a:gd name="connsiteY8" fmla="*/ 538271 h 605592"/>
              <a:gd name="connsiteX9" fmla="*/ 344291 w 435254"/>
              <a:gd name="connsiteY9" fmla="*/ 558384 h 605592"/>
              <a:gd name="connsiteX10" fmla="*/ 90941 w 435254"/>
              <a:gd name="connsiteY10" fmla="*/ 558384 h 605592"/>
              <a:gd name="connsiteX11" fmla="*/ 55385 w 435254"/>
              <a:gd name="connsiteY11" fmla="*/ 538271 h 605592"/>
              <a:gd name="connsiteX12" fmla="*/ 54364 w 435254"/>
              <a:gd name="connsiteY12" fmla="*/ 497395 h 605592"/>
              <a:gd name="connsiteX13" fmla="*/ 206517 w 435254"/>
              <a:gd name="connsiteY13" fmla="*/ 242939 h 605592"/>
              <a:gd name="connsiteX14" fmla="*/ 242338 w 435254"/>
              <a:gd name="connsiteY14" fmla="*/ 262869 h 605592"/>
              <a:gd name="connsiteX15" fmla="*/ 222386 w 435254"/>
              <a:gd name="connsiteY15" fmla="*/ 298651 h 605592"/>
              <a:gd name="connsiteX16" fmla="*/ 186565 w 435254"/>
              <a:gd name="connsiteY16" fmla="*/ 278813 h 605592"/>
              <a:gd name="connsiteX17" fmla="*/ 206517 w 435254"/>
              <a:gd name="connsiteY17" fmla="*/ 242939 h 605592"/>
              <a:gd name="connsiteX18" fmla="*/ 247634 w 435254"/>
              <a:gd name="connsiteY18" fmla="*/ 115529 h 605592"/>
              <a:gd name="connsiteX19" fmla="*/ 277725 w 435254"/>
              <a:gd name="connsiteY19" fmla="*/ 132203 h 605592"/>
              <a:gd name="connsiteX20" fmla="*/ 261007 w 435254"/>
              <a:gd name="connsiteY20" fmla="*/ 162123 h 605592"/>
              <a:gd name="connsiteX21" fmla="*/ 231009 w 435254"/>
              <a:gd name="connsiteY21" fmla="*/ 145542 h 605592"/>
              <a:gd name="connsiteX22" fmla="*/ 247634 w 435254"/>
              <a:gd name="connsiteY22" fmla="*/ 115529 h 605592"/>
              <a:gd name="connsiteX23" fmla="*/ 150273 w 435254"/>
              <a:gd name="connsiteY23" fmla="*/ 71748 h 605592"/>
              <a:gd name="connsiteX24" fmla="*/ 150273 w 435254"/>
              <a:gd name="connsiteY24" fmla="*/ 263353 h 605592"/>
              <a:gd name="connsiteX25" fmla="*/ 32555 w 435254"/>
              <a:gd name="connsiteY25" fmla="*/ 483510 h 605592"/>
              <a:gd name="connsiteX26" fmla="*/ 34134 w 435254"/>
              <a:gd name="connsiteY26" fmla="*/ 548769 h 605592"/>
              <a:gd name="connsiteX27" fmla="*/ 90950 w 435254"/>
              <a:gd name="connsiteY27" fmla="*/ 580935 h 605592"/>
              <a:gd name="connsiteX28" fmla="*/ 344304 w 435254"/>
              <a:gd name="connsiteY28" fmla="*/ 580935 h 605592"/>
              <a:gd name="connsiteX29" fmla="*/ 401120 w 435254"/>
              <a:gd name="connsiteY29" fmla="*/ 548769 h 605592"/>
              <a:gd name="connsiteX30" fmla="*/ 402791 w 435254"/>
              <a:gd name="connsiteY30" fmla="*/ 483510 h 605592"/>
              <a:gd name="connsiteX31" fmla="*/ 284981 w 435254"/>
              <a:gd name="connsiteY31" fmla="*/ 263353 h 605592"/>
              <a:gd name="connsiteX32" fmla="*/ 284981 w 435254"/>
              <a:gd name="connsiteY32" fmla="*/ 71748 h 605592"/>
              <a:gd name="connsiteX33" fmla="*/ 96799 w 435254"/>
              <a:gd name="connsiteY33" fmla="*/ 0 h 605592"/>
              <a:gd name="connsiteX34" fmla="*/ 337527 w 435254"/>
              <a:gd name="connsiteY34" fmla="*/ 0 h 605592"/>
              <a:gd name="connsiteX35" fmla="*/ 373548 w 435254"/>
              <a:gd name="connsiteY35" fmla="*/ 35874 h 605592"/>
              <a:gd name="connsiteX36" fmla="*/ 337527 w 435254"/>
              <a:gd name="connsiteY36" fmla="*/ 71748 h 605592"/>
              <a:gd name="connsiteX37" fmla="*/ 309768 w 435254"/>
              <a:gd name="connsiteY37" fmla="*/ 71748 h 605592"/>
              <a:gd name="connsiteX38" fmla="*/ 309768 w 435254"/>
              <a:gd name="connsiteY38" fmla="*/ 257235 h 605592"/>
              <a:gd name="connsiteX39" fmla="*/ 424608 w 435254"/>
              <a:gd name="connsiteY39" fmla="*/ 471923 h 605592"/>
              <a:gd name="connsiteX40" fmla="*/ 422380 w 435254"/>
              <a:gd name="connsiteY40" fmla="*/ 561468 h 605592"/>
              <a:gd name="connsiteX41" fmla="*/ 344304 w 435254"/>
              <a:gd name="connsiteY41" fmla="*/ 605592 h 605592"/>
              <a:gd name="connsiteX42" fmla="*/ 90950 w 435254"/>
              <a:gd name="connsiteY42" fmla="*/ 605592 h 605592"/>
              <a:gd name="connsiteX43" fmla="*/ 12874 w 435254"/>
              <a:gd name="connsiteY43" fmla="*/ 561468 h 605592"/>
              <a:gd name="connsiteX44" fmla="*/ 10646 w 435254"/>
              <a:gd name="connsiteY44" fmla="*/ 471923 h 605592"/>
              <a:gd name="connsiteX45" fmla="*/ 125579 w 435254"/>
              <a:gd name="connsiteY45" fmla="*/ 257235 h 605592"/>
              <a:gd name="connsiteX46" fmla="*/ 125579 w 435254"/>
              <a:gd name="connsiteY46" fmla="*/ 71748 h 605592"/>
              <a:gd name="connsiteX47" fmla="*/ 96799 w 435254"/>
              <a:gd name="connsiteY47" fmla="*/ 71748 h 605592"/>
              <a:gd name="connsiteX48" fmla="*/ 61799 w 435254"/>
              <a:gd name="connsiteY48" fmla="*/ 35874 h 605592"/>
              <a:gd name="connsiteX49" fmla="*/ 96799 w 435254"/>
              <a:gd name="connsiteY49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35254" h="605592">
                <a:moveTo>
                  <a:pt x="264916" y="387002"/>
                </a:moveTo>
                <a:cubicBezTo>
                  <a:pt x="240222" y="393953"/>
                  <a:pt x="225925" y="419628"/>
                  <a:pt x="232980" y="444284"/>
                </a:cubicBezTo>
                <a:cubicBezTo>
                  <a:pt x="240036" y="468846"/>
                  <a:pt x="265752" y="483120"/>
                  <a:pt x="290446" y="476076"/>
                </a:cubicBezTo>
                <a:cubicBezTo>
                  <a:pt x="315048" y="469032"/>
                  <a:pt x="329344" y="443357"/>
                  <a:pt x="322289" y="418794"/>
                </a:cubicBezTo>
                <a:cubicBezTo>
                  <a:pt x="315233" y="394139"/>
                  <a:pt x="289518" y="379957"/>
                  <a:pt x="264916" y="387002"/>
                </a:cubicBezTo>
                <a:close/>
                <a:moveTo>
                  <a:pt x="139402" y="338432"/>
                </a:moveTo>
                <a:lnTo>
                  <a:pt x="295830" y="338432"/>
                </a:lnTo>
                <a:lnTo>
                  <a:pt x="380961" y="497395"/>
                </a:lnTo>
                <a:cubicBezTo>
                  <a:pt x="387831" y="510278"/>
                  <a:pt x="387367" y="525758"/>
                  <a:pt x="379940" y="538271"/>
                </a:cubicBezTo>
                <a:cubicBezTo>
                  <a:pt x="372420" y="550784"/>
                  <a:pt x="358866" y="558384"/>
                  <a:pt x="344291" y="558384"/>
                </a:cubicBezTo>
                <a:lnTo>
                  <a:pt x="90941" y="558384"/>
                </a:lnTo>
                <a:cubicBezTo>
                  <a:pt x="76366" y="558384"/>
                  <a:pt x="62905" y="550784"/>
                  <a:pt x="55385" y="538271"/>
                </a:cubicBezTo>
                <a:cubicBezTo>
                  <a:pt x="47865" y="525758"/>
                  <a:pt x="47494" y="510278"/>
                  <a:pt x="54364" y="497395"/>
                </a:cubicBezTo>
                <a:close/>
                <a:moveTo>
                  <a:pt x="206517" y="242939"/>
                </a:moveTo>
                <a:cubicBezTo>
                  <a:pt x="221829" y="238582"/>
                  <a:pt x="237884" y="247481"/>
                  <a:pt x="242338" y="262869"/>
                </a:cubicBezTo>
                <a:cubicBezTo>
                  <a:pt x="246700" y="278257"/>
                  <a:pt x="237791" y="294201"/>
                  <a:pt x="222386" y="298651"/>
                </a:cubicBezTo>
                <a:cubicBezTo>
                  <a:pt x="206981" y="303008"/>
                  <a:pt x="191019" y="294109"/>
                  <a:pt x="186565" y="278813"/>
                </a:cubicBezTo>
                <a:cubicBezTo>
                  <a:pt x="182203" y="263425"/>
                  <a:pt x="191112" y="247388"/>
                  <a:pt x="206517" y="242939"/>
                </a:cubicBezTo>
                <a:close/>
                <a:moveTo>
                  <a:pt x="247634" y="115529"/>
                </a:moveTo>
                <a:cubicBezTo>
                  <a:pt x="260543" y="111917"/>
                  <a:pt x="274010" y="119327"/>
                  <a:pt x="277725" y="132203"/>
                </a:cubicBezTo>
                <a:cubicBezTo>
                  <a:pt x="281347" y="145079"/>
                  <a:pt x="273917" y="158418"/>
                  <a:pt x="261007" y="162123"/>
                </a:cubicBezTo>
                <a:cubicBezTo>
                  <a:pt x="248191" y="165829"/>
                  <a:pt x="234724" y="158326"/>
                  <a:pt x="231009" y="145542"/>
                </a:cubicBezTo>
                <a:cubicBezTo>
                  <a:pt x="227294" y="132666"/>
                  <a:pt x="234817" y="119235"/>
                  <a:pt x="247634" y="115529"/>
                </a:cubicBezTo>
                <a:close/>
                <a:moveTo>
                  <a:pt x="150273" y="71748"/>
                </a:moveTo>
                <a:lnTo>
                  <a:pt x="150273" y="263353"/>
                </a:lnTo>
                <a:lnTo>
                  <a:pt x="32555" y="483510"/>
                </a:lnTo>
                <a:cubicBezTo>
                  <a:pt x="21601" y="503903"/>
                  <a:pt x="22251" y="528931"/>
                  <a:pt x="34134" y="548769"/>
                </a:cubicBezTo>
                <a:cubicBezTo>
                  <a:pt x="46017" y="568606"/>
                  <a:pt x="67834" y="580935"/>
                  <a:pt x="90950" y="580935"/>
                </a:cubicBezTo>
                <a:lnTo>
                  <a:pt x="344304" y="580935"/>
                </a:lnTo>
                <a:cubicBezTo>
                  <a:pt x="367420" y="580935"/>
                  <a:pt x="389237" y="568606"/>
                  <a:pt x="401120" y="548769"/>
                </a:cubicBezTo>
                <a:cubicBezTo>
                  <a:pt x="413096" y="528931"/>
                  <a:pt x="413653" y="503903"/>
                  <a:pt x="402791" y="483510"/>
                </a:cubicBezTo>
                <a:lnTo>
                  <a:pt x="284981" y="263353"/>
                </a:lnTo>
                <a:lnTo>
                  <a:pt x="284981" y="71748"/>
                </a:lnTo>
                <a:close/>
                <a:moveTo>
                  <a:pt x="96799" y="0"/>
                </a:moveTo>
                <a:lnTo>
                  <a:pt x="337527" y="0"/>
                </a:lnTo>
                <a:cubicBezTo>
                  <a:pt x="357394" y="0"/>
                  <a:pt x="373548" y="16036"/>
                  <a:pt x="373548" y="35874"/>
                </a:cubicBezTo>
                <a:cubicBezTo>
                  <a:pt x="373548" y="55711"/>
                  <a:pt x="357394" y="71748"/>
                  <a:pt x="337527" y="71748"/>
                </a:cubicBezTo>
                <a:lnTo>
                  <a:pt x="309768" y="71748"/>
                </a:lnTo>
                <a:lnTo>
                  <a:pt x="309768" y="257235"/>
                </a:lnTo>
                <a:lnTo>
                  <a:pt x="424608" y="471923"/>
                </a:lnTo>
                <a:cubicBezTo>
                  <a:pt x="439555" y="499917"/>
                  <a:pt x="438719" y="534215"/>
                  <a:pt x="422380" y="561468"/>
                </a:cubicBezTo>
                <a:cubicBezTo>
                  <a:pt x="406041" y="588721"/>
                  <a:pt x="376147" y="605592"/>
                  <a:pt x="344304" y="605592"/>
                </a:cubicBezTo>
                <a:lnTo>
                  <a:pt x="90950" y="605592"/>
                </a:lnTo>
                <a:cubicBezTo>
                  <a:pt x="59200" y="605592"/>
                  <a:pt x="29213" y="588721"/>
                  <a:pt x="12874" y="561468"/>
                </a:cubicBezTo>
                <a:cubicBezTo>
                  <a:pt x="-3465" y="534215"/>
                  <a:pt x="-4301" y="499917"/>
                  <a:pt x="10646" y="471923"/>
                </a:cubicBezTo>
                <a:lnTo>
                  <a:pt x="125579" y="257235"/>
                </a:lnTo>
                <a:lnTo>
                  <a:pt x="125579" y="71748"/>
                </a:lnTo>
                <a:lnTo>
                  <a:pt x="96799" y="71748"/>
                </a:lnTo>
                <a:cubicBezTo>
                  <a:pt x="77396" y="71284"/>
                  <a:pt x="61799" y="55433"/>
                  <a:pt x="61799" y="35874"/>
                </a:cubicBezTo>
                <a:cubicBezTo>
                  <a:pt x="61799" y="16407"/>
                  <a:pt x="77396" y="556"/>
                  <a:pt x="96799" y="0"/>
                </a:cubicBezTo>
                <a:close/>
              </a:path>
            </a:pathLst>
          </a:custGeom>
          <a:gradFill>
            <a:gsLst>
              <a:gs pos="0">
                <a:srgbClr val="BAE0F2"/>
              </a:gs>
              <a:gs pos="100000">
                <a:srgbClr val="5A85D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0214A3B2-44D0-45D1-A499-05E18A0678AF}"/>
              </a:ext>
            </a:extLst>
          </p:cNvPr>
          <p:cNvSpPr txBox="1"/>
          <p:nvPr/>
        </p:nvSpPr>
        <p:spPr>
          <a:xfrm>
            <a:off x="1134747" y="4619370"/>
            <a:ext cx="12149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5400" dirty="0">
                <a:gradFill>
                  <a:gsLst>
                    <a:gs pos="0">
                      <a:srgbClr val="74B9E8"/>
                    </a:gs>
                    <a:gs pos="100000">
                      <a:srgbClr val="374174"/>
                    </a:gs>
                  </a:gsLst>
                  <a:lin ang="5400000" scaled="0"/>
                </a:gradFill>
                <a:effectLst>
                  <a:reflection blurRad="6350" stA="20000" endPos="50000" dist="29997" dir="5400000" sy="-100000" algn="bl" rotWithShape="0"/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</a:rPr>
              <a:t>37</a:t>
            </a:r>
            <a:r>
              <a:rPr lang="en-US" altLang="zh-CN" sz="2400" dirty="0">
                <a:gradFill>
                  <a:gsLst>
                    <a:gs pos="0">
                      <a:srgbClr val="74B9E8"/>
                    </a:gs>
                    <a:gs pos="100000">
                      <a:srgbClr val="374174"/>
                    </a:gs>
                  </a:gsLst>
                  <a:lin ang="5400000" scaled="0"/>
                </a:gradFill>
                <a:effectLst>
                  <a:reflection blurRad="6350" stA="20000" endPos="50000" dist="29997" dir="5400000" sy="-100000" algn="bl" rotWithShape="0"/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</a:rPr>
              <a:t>,000</a:t>
            </a:r>
            <a:endParaRPr lang="zh-CN" altLang="en-US" sz="2400" dirty="0">
              <a:gradFill>
                <a:gsLst>
                  <a:gs pos="0">
                    <a:srgbClr val="74B9E8"/>
                  </a:gs>
                  <a:gs pos="100000">
                    <a:srgbClr val="374174"/>
                  </a:gs>
                </a:gsLst>
                <a:lin ang="5400000" scaled="0"/>
              </a:gradFill>
              <a:effectLst>
                <a:reflection blurRad="6350" stA="20000" endPos="50000" dist="29997" dir="5400000" sy="-100000" algn="bl" rotWithShape="0"/>
              </a:effectLst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35377B71-24CC-4253-A050-AE14E2682EAC}"/>
              </a:ext>
            </a:extLst>
          </p:cNvPr>
          <p:cNvSpPr txBox="1"/>
          <p:nvPr/>
        </p:nvSpPr>
        <p:spPr>
          <a:xfrm>
            <a:off x="3809572" y="4619370"/>
            <a:ext cx="12149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5400" dirty="0">
                <a:gradFill>
                  <a:gsLst>
                    <a:gs pos="0">
                      <a:srgbClr val="74B9E8"/>
                    </a:gs>
                    <a:gs pos="100000">
                      <a:srgbClr val="374174"/>
                    </a:gs>
                  </a:gsLst>
                  <a:lin ang="5400000" scaled="0"/>
                </a:gradFill>
                <a:effectLst>
                  <a:reflection blurRad="6350" stA="20000" endPos="50000" dist="29997" dir="5400000" sy="-100000" algn="bl" rotWithShape="0"/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</a:rPr>
              <a:t>29</a:t>
            </a:r>
            <a:r>
              <a:rPr lang="en-US" altLang="zh-CN" sz="2400" dirty="0">
                <a:gradFill>
                  <a:gsLst>
                    <a:gs pos="0">
                      <a:srgbClr val="74B9E8"/>
                    </a:gs>
                    <a:gs pos="100000">
                      <a:srgbClr val="374174"/>
                    </a:gs>
                  </a:gsLst>
                  <a:lin ang="5400000" scaled="0"/>
                </a:gradFill>
                <a:effectLst>
                  <a:reflection blurRad="6350" stA="20000" endPos="50000" dist="29997" dir="5400000" sy="-100000" algn="bl" rotWithShape="0"/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</a:rPr>
              <a:t>.6K</a:t>
            </a:r>
            <a:endParaRPr lang="zh-CN" altLang="en-US" sz="2400" dirty="0">
              <a:gradFill>
                <a:gsLst>
                  <a:gs pos="0">
                    <a:srgbClr val="74B9E8"/>
                  </a:gs>
                  <a:gs pos="100000">
                    <a:srgbClr val="374174"/>
                  </a:gs>
                </a:gsLst>
                <a:lin ang="5400000" scaled="0"/>
              </a:gradFill>
              <a:effectLst>
                <a:reflection blurRad="6350" stA="20000" endPos="50000" dist="29997" dir="5400000" sy="-100000" algn="bl" rotWithShape="0"/>
              </a:effectLst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57C87411-FDF3-4AA9-82C7-51E21903C522}"/>
              </a:ext>
            </a:extLst>
          </p:cNvPr>
          <p:cNvSpPr/>
          <p:nvPr/>
        </p:nvSpPr>
        <p:spPr>
          <a:xfrm>
            <a:off x="514048" y="5459494"/>
            <a:ext cx="21297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ts val="600"/>
              </a:spcBef>
              <a:defRPr/>
            </a:pPr>
            <a:r>
              <a:rPr lang="zh-CN" altLang="en-US" sz="1400" dirty="0">
                <a:solidFill>
                  <a:srgbClr val="BAE0F2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B59D9AEB-1760-4B4C-9539-FB200829A79A}"/>
              </a:ext>
            </a:extLst>
          </p:cNvPr>
          <p:cNvSpPr/>
          <p:nvPr/>
        </p:nvSpPr>
        <p:spPr>
          <a:xfrm>
            <a:off x="3229648" y="5459494"/>
            <a:ext cx="21297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ts val="600"/>
              </a:spcBef>
              <a:defRPr/>
            </a:pPr>
            <a:r>
              <a:rPr lang="zh-CN" altLang="en-US" sz="1400" dirty="0">
                <a:solidFill>
                  <a:srgbClr val="BAE0F2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</a:t>
            </a:r>
          </a:p>
        </p:txBody>
      </p: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E76A4F79-44CE-4104-9735-6A98561FAC3F}"/>
              </a:ext>
            </a:extLst>
          </p:cNvPr>
          <p:cNvCxnSpPr>
            <a:cxnSpLocks/>
          </p:cNvCxnSpPr>
          <p:nvPr/>
        </p:nvCxnSpPr>
        <p:spPr>
          <a:xfrm flipV="1">
            <a:off x="2882390" y="4734158"/>
            <a:ext cx="0" cy="1280169"/>
          </a:xfrm>
          <a:prstGeom prst="line">
            <a:avLst/>
          </a:prstGeom>
          <a:ln w="12700" cap="rnd">
            <a:gradFill>
              <a:gsLst>
                <a:gs pos="0">
                  <a:srgbClr val="BAE0F2"/>
                </a:gs>
                <a:gs pos="100000">
                  <a:srgbClr val="5A85D0"/>
                </a:gs>
              </a:gsLst>
              <a:lin ang="16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614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alueBack">
            <a:extLst>
              <a:ext uri="{FF2B5EF4-FFF2-40B4-BE49-F238E27FC236}">
                <a16:creationId xmlns:a16="http://schemas.microsoft.com/office/drawing/2014/main" id="{D45AEDB4-7E0D-4653-B1D9-F91858744D67}"/>
              </a:ext>
            </a:extLst>
          </p:cNvPr>
          <p:cNvSpPr/>
          <p:nvPr/>
        </p:nvSpPr>
        <p:spPr>
          <a:xfrm>
            <a:off x="515938" y="1989881"/>
            <a:ext cx="3132882" cy="3132882"/>
          </a:xfrm>
          <a:prstGeom prst="ellipse">
            <a:avLst/>
          </a:prstGeom>
          <a:gradFill>
            <a:gsLst>
              <a:gs pos="0">
                <a:srgbClr val="74B9E8">
                  <a:alpha val="62000"/>
                </a:srgbClr>
              </a:gs>
              <a:gs pos="100000">
                <a:srgbClr val="374174">
                  <a:alpha val="62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4" name="ValueShape">
            <a:extLst>
              <a:ext uri="{FF2B5EF4-FFF2-40B4-BE49-F238E27FC236}">
                <a16:creationId xmlns:a16="http://schemas.microsoft.com/office/drawing/2014/main" id="{AD2A11C3-B7CE-4D46-B667-77A2C959FD61}"/>
              </a:ext>
            </a:extLst>
          </p:cNvPr>
          <p:cNvSpPr/>
          <p:nvPr/>
        </p:nvSpPr>
        <p:spPr>
          <a:xfrm flipH="1">
            <a:off x="664829" y="2138773"/>
            <a:ext cx="2835098" cy="2835098"/>
          </a:xfrm>
          <a:prstGeom prst="pie">
            <a:avLst>
              <a:gd name="adj1" fmla="val 16200000"/>
              <a:gd name="adj2" fmla="val 6515392"/>
            </a:avLst>
          </a:prstGeom>
          <a:gradFill>
            <a:gsLst>
              <a:gs pos="0">
                <a:srgbClr val="BAE0F2"/>
              </a:gs>
              <a:gs pos="100000">
                <a:srgbClr val="5A85D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8" name="CustomText">
            <a:extLst>
              <a:ext uri="{FF2B5EF4-FFF2-40B4-BE49-F238E27FC236}">
                <a16:creationId xmlns:a16="http://schemas.microsoft.com/office/drawing/2014/main" id="{C993E6C1-C7A5-4EA7-95D0-A386C13DBE6B}"/>
              </a:ext>
            </a:extLst>
          </p:cNvPr>
          <p:cNvSpPr/>
          <p:nvPr/>
        </p:nvSpPr>
        <p:spPr>
          <a:xfrm>
            <a:off x="791918" y="3233157"/>
            <a:ext cx="11888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输入</a:t>
            </a:r>
            <a:endParaRPr lang="en-US" altLang="zh-CN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条目标题</a:t>
            </a:r>
          </a:p>
        </p:txBody>
      </p:sp>
      <p:sp>
        <p:nvSpPr>
          <p:cNvPr id="10" name="ValueBack">
            <a:extLst>
              <a:ext uri="{FF2B5EF4-FFF2-40B4-BE49-F238E27FC236}">
                <a16:creationId xmlns:a16="http://schemas.microsoft.com/office/drawing/2014/main" id="{31A1A3F9-B542-4BF4-B8EF-59B7D295F4F3}"/>
              </a:ext>
            </a:extLst>
          </p:cNvPr>
          <p:cNvSpPr/>
          <p:nvPr/>
        </p:nvSpPr>
        <p:spPr>
          <a:xfrm>
            <a:off x="3891656" y="2303363"/>
            <a:ext cx="2505918" cy="2505918"/>
          </a:xfrm>
          <a:prstGeom prst="ellipse">
            <a:avLst/>
          </a:prstGeom>
          <a:gradFill>
            <a:gsLst>
              <a:gs pos="0">
                <a:srgbClr val="74B9E8">
                  <a:alpha val="62000"/>
                </a:srgbClr>
              </a:gs>
              <a:gs pos="100000">
                <a:srgbClr val="374174">
                  <a:alpha val="62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1" name="ValueShape">
            <a:extLst>
              <a:ext uri="{FF2B5EF4-FFF2-40B4-BE49-F238E27FC236}">
                <a16:creationId xmlns:a16="http://schemas.microsoft.com/office/drawing/2014/main" id="{10EF7AAB-B961-4ADE-BEA4-7C34152E0FC7}"/>
              </a:ext>
            </a:extLst>
          </p:cNvPr>
          <p:cNvSpPr/>
          <p:nvPr/>
        </p:nvSpPr>
        <p:spPr>
          <a:xfrm flipH="1">
            <a:off x="4010750" y="2422458"/>
            <a:ext cx="2267728" cy="2267728"/>
          </a:xfrm>
          <a:prstGeom prst="pie">
            <a:avLst>
              <a:gd name="adj1" fmla="val 16200000"/>
              <a:gd name="adj2" fmla="val 10027184"/>
            </a:avLst>
          </a:prstGeom>
          <a:gradFill>
            <a:gsLst>
              <a:gs pos="0">
                <a:srgbClr val="BAE0F2"/>
              </a:gs>
              <a:gs pos="100000">
                <a:srgbClr val="5A85D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3" name="ValueBack">
            <a:extLst>
              <a:ext uri="{FF2B5EF4-FFF2-40B4-BE49-F238E27FC236}">
                <a16:creationId xmlns:a16="http://schemas.microsoft.com/office/drawing/2014/main" id="{E41EFA44-D2C8-4138-827B-F90FCC5EC566}"/>
              </a:ext>
            </a:extLst>
          </p:cNvPr>
          <p:cNvSpPr/>
          <p:nvPr/>
        </p:nvSpPr>
        <p:spPr>
          <a:xfrm>
            <a:off x="6640410" y="2476983"/>
            <a:ext cx="2158678" cy="2158678"/>
          </a:xfrm>
          <a:prstGeom prst="ellipse">
            <a:avLst/>
          </a:prstGeom>
          <a:gradFill>
            <a:gsLst>
              <a:gs pos="0">
                <a:srgbClr val="74B9E8">
                  <a:alpha val="62000"/>
                </a:srgbClr>
              </a:gs>
              <a:gs pos="100000">
                <a:srgbClr val="374174">
                  <a:alpha val="62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4" name="ValueShape">
            <a:extLst>
              <a:ext uri="{FF2B5EF4-FFF2-40B4-BE49-F238E27FC236}">
                <a16:creationId xmlns:a16="http://schemas.microsoft.com/office/drawing/2014/main" id="{61209436-3877-4D11-9FAA-5533B17E89D5}"/>
              </a:ext>
            </a:extLst>
          </p:cNvPr>
          <p:cNvSpPr/>
          <p:nvPr/>
        </p:nvSpPr>
        <p:spPr>
          <a:xfrm flipH="1">
            <a:off x="6743001" y="2579575"/>
            <a:ext cx="1953494" cy="1953494"/>
          </a:xfrm>
          <a:prstGeom prst="pie">
            <a:avLst>
              <a:gd name="adj1" fmla="val 16200000"/>
              <a:gd name="adj2" fmla="val 11435796"/>
            </a:avLst>
          </a:prstGeom>
          <a:gradFill>
            <a:gsLst>
              <a:gs pos="0">
                <a:srgbClr val="BAE0F2"/>
              </a:gs>
              <a:gs pos="100000">
                <a:srgbClr val="5A85D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pic>
        <p:nvPicPr>
          <p:cNvPr id="16" name="图形 15">
            <a:extLst>
              <a:ext uri="{FF2B5EF4-FFF2-40B4-BE49-F238E27FC236}">
                <a16:creationId xmlns:a16="http://schemas.microsoft.com/office/drawing/2014/main" id="{1D67FCB4-DA0D-483B-8490-A39877247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4123" y="549275"/>
            <a:ext cx="2831940" cy="52035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E1090502-FF70-4F69-901C-130F62AFCE1C}"/>
              </a:ext>
            </a:extLst>
          </p:cNvPr>
          <p:cNvSpPr txBox="1"/>
          <p:nvPr/>
        </p:nvSpPr>
        <p:spPr>
          <a:xfrm>
            <a:off x="515938" y="556280"/>
            <a:ext cx="3685624" cy="931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spc="300" dirty="0">
                <a:solidFill>
                  <a:srgbClr val="FFFFFF"/>
                </a:solidFill>
                <a:effectLst>
                  <a:glow rad="76200">
                    <a:srgbClr val="79BACF">
                      <a:alpha val="38000"/>
                    </a:srgbClr>
                  </a:glo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在此</a:t>
            </a:r>
            <a:r>
              <a:rPr kumimoji="0" lang="zh-CN" altLang="en-US" sz="36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glow rad="76200">
                    <a:srgbClr val="79BACF">
                      <a:alpha val="38000"/>
                    </a:srgbClr>
                  </a:glow>
                </a:effectLst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输入页标题</a:t>
            </a:r>
            <a:endParaRPr kumimoji="0" lang="en-US" altLang="zh-CN" sz="36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76200">
                  <a:srgbClr val="79BACF">
                    <a:alpha val="38000"/>
                  </a:srgbClr>
                </a:glow>
              </a:effectLst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spc="300" dirty="0">
                <a:solidFill>
                  <a:srgbClr val="BAE0F2"/>
                </a:solidFill>
                <a:latin typeface="Archivo Narrow" panose="020B0506020202020B04" pitchFamily="34" charset="0"/>
                <a:ea typeface="思源黑体 CN Light" panose="020B0300000000000000" pitchFamily="34" charset="-122"/>
              </a:rPr>
              <a:t>TITLE HERE</a:t>
            </a:r>
            <a:endParaRPr lang="zh-CN" altLang="en-US" sz="1600" b="1" spc="300" dirty="0">
              <a:solidFill>
                <a:srgbClr val="BAE0F2"/>
              </a:solidFill>
              <a:latin typeface="Archivo Narrow" panose="020B0506020202020B04" pitchFamily="34" charset="0"/>
              <a:ea typeface="思源黑体 CN Light" panose="020B03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8558065-6F89-496F-ABB6-911D44F28251}"/>
              </a:ext>
            </a:extLst>
          </p:cNvPr>
          <p:cNvSpPr txBox="1"/>
          <p:nvPr/>
        </p:nvSpPr>
        <p:spPr>
          <a:xfrm>
            <a:off x="515937" y="5536519"/>
            <a:ext cx="6949733" cy="705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Bef>
                <a:spcPts val="1200"/>
              </a:spcBef>
              <a:defRPr/>
            </a:pPr>
            <a:r>
              <a:rPr lang="zh-CN" altLang="en-US" sz="1400" dirty="0">
                <a:solidFill>
                  <a:srgbClr val="BAE0F2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点击此处输入文本，文本内容应尽量简约精炼，尽可能减少赘余的内容，并和本页呈现的主题高度相关。点击此处输入文本，文本内容应尽量简约精炼。</a:t>
            </a:r>
          </a:p>
        </p:txBody>
      </p:sp>
      <p:sp>
        <p:nvSpPr>
          <p:cNvPr id="19" name="CustomText">
            <a:extLst>
              <a:ext uri="{FF2B5EF4-FFF2-40B4-BE49-F238E27FC236}">
                <a16:creationId xmlns:a16="http://schemas.microsoft.com/office/drawing/2014/main" id="{E56CE900-DE33-4932-8130-58DD90F3E702}"/>
              </a:ext>
            </a:extLst>
          </p:cNvPr>
          <p:cNvSpPr/>
          <p:nvPr/>
        </p:nvSpPr>
        <p:spPr>
          <a:xfrm>
            <a:off x="3990473" y="3233157"/>
            <a:ext cx="11888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条目</a:t>
            </a:r>
            <a:endParaRPr lang="en-US" altLang="zh-CN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标题</a:t>
            </a:r>
          </a:p>
        </p:txBody>
      </p:sp>
      <p:sp>
        <p:nvSpPr>
          <p:cNvPr id="20" name="CustomText">
            <a:extLst>
              <a:ext uri="{FF2B5EF4-FFF2-40B4-BE49-F238E27FC236}">
                <a16:creationId xmlns:a16="http://schemas.microsoft.com/office/drawing/2014/main" id="{F29E3D5A-79F5-4174-B313-C805F64B3EF0}"/>
              </a:ext>
            </a:extLst>
          </p:cNvPr>
          <p:cNvSpPr/>
          <p:nvPr/>
        </p:nvSpPr>
        <p:spPr>
          <a:xfrm>
            <a:off x="6640408" y="3233157"/>
            <a:ext cx="11888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条目</a:t>
            </a:r>
            <a:endParaRPr lang="en-US" altLang="zh-CN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标题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8C02E09-386C-4E19-8DD6-D0BEE5BA0ACF}"/>
              </a:ext>
            </a:extLst>
          </p:cNvPr>
          <p:cNvCxnSpPr/>
          <p:nvPr/>
        </p:nvCxnSpPr>
        <p:spPr>
          <a:xfrm flipV="1">
            <a:off x="2072439" y="1597306"/>
            <a:ext cx="0" cy="1947441"/>
          </a:xfrm>
          <a:prstGeom prst="line">
            <a:avLst/>
          </a:prstGeom>
          <a:ln w="12700" cap="rnd">
            <a:gradFill>
              <a:gsLst>
                <a:gs pos="0">
                  <a:srgbClr val="BAE0F2"/>
                </a:gs>
                <a:gs pos="100000">
                  <a:srgbClr val="5A85D0"/>
                </a:gs>
              </a:gsLst>
              <a:lin ang="16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52DF9D79-C639-4CA2-99B6-EEAE2A61E10A}"/>
              </a:ext>
            </a:extLst>
          </p:cNvPr>
          <p:cNvSpPr txBox="1"/>
          <p:nvPr/>
        </p:nvSpPr>
        <p:spPr>
          <a:xfrm>
            <a:off x="2082378" y="1251475"/>
            <a:ext cx="1214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4400" dirty="0">
                <a:gradFill>
                  <a:gsLst>
                    <a:gs pos="0">
                      <a:srgbClr val="74B9E8"/>
                    </a:gs>
                    <a:gs pos="100000">
                      <a:srgbClr val="374174"/>
                    </a:gs>
                  </a:gsLst>
                  <a:lin ang="5400000" scaled="0"/>
                </a:gradFill>
                <a:effectLst>
                  <a:outerShdw blurRad="254000" sx="102000" sy="102000" algn="ctr" rotWithShape="0">
                    <a:prstClr val="black"/>
                  </a:outerShdw>
                  <a:reflection blurRad="6350" stA="20000" endPos="50000" dist="29997" dir="5400000" sy="-100000" algn="bl" rotWithShape="0"/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</a:rPr>
              <a:t>55</a:t>
            </a:r>
            <a:r>
              <a:rPr lang="en-US" altLang="zh-CN" dirty="0">
                <a:gradFill>
                  <a:gsLst>
                    <a:gs pos="0">
                      <a:srgbClr val="74B9E8"/>
                    </a:gs>
                    <a:gs pos="100000">
                      <a:srgbClr val="374174"/>
                    </a:gs>
                  </a:gsLst>
                  <a:lin ang="5400000" scaled="0"/>
                </a:gradFill>
                <a:effectLst>
                  <a:outerShdw blurRad="254000" sx="102000" sy="102000" algn="ctr" rotWithShape="0">
                    <a:prstClr val="black"/>
                  </a:outerShdw>
                  <a:reflection blurRad="6350" stA="20000" endPos="50000" dist="29997" dir="5400000" sy="-100000" algn="bl" rotWithShape="0"/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</a:rPr>
              <a:t>.2%</a:t>
            </a:r>
            <a:endParaRPr lang="zh-CN" altLang="en-US" dirty="0">
              <a:gradFill>
                <a:gsLst>
                  <a:gs pos="0">
                    <a:srgbClr val="74B9E8"/>
                  </a:gs>
                  <a:gs pos="100000">
                    <a:srgbClr val="374174"/>
                  </a:gs>
                </a:gsLst>
                <a:lin ang="5400000" scaled="0"/>
              </a:gradFill>
              <a:effectLst>
                <a:outerShdw blurRad="254000" sx="102000" sy="102000" algn="ctr" rotWithShape="0">
                  <a:prstClr val="black"/>
                </a:outerShdw>
                <a:reflection blurRad="6350" stA="20000" endPos="50000" dist="29997" dir="5400000" sy="-100000" algn="bl" rotWithShape="0"/>
              </a:effectLst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FBA6E009-15D6-4D44-8264-7DD985C4BCEA}"/>
              </a:ext>
            </a:extLst>
          </p:cNvPr>
          <p:cNvCxnSpPr>
            <a:cxnSpLocks/>
          </p:cNvCxnSpPr>
          <p:nvPr/>
        </p:nvCxnSpPr>
        <p:spPr>
          <a:xfrm flipV="1">
            <a:off x="5140667" y="1801585"/>
            <a:ext cx="0" cy="1743163"/>
          </a:xfrm>
          <a:prstGeom prst="line">
            <a:avLst/>
          </a:prstGeom>
          <a:ln w="12700" cap="rnd">
            <a:gradFill>
              <a:gsLst>
                <a:gs pos="0">
                  <a:srgbClr val="BAE0F2"/>
                </a:gs>
                <a:gs pos="100000">
                  <a:srgbClr val="5A85D0"/>
                </a:gs>
              </a:gsLst>
              <a:lin ang="16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3F81F0DA-EB4B-44F6-8D11-D4D4B1D4F872}"/>
              </a:ext>
            </a:extLst>
          </p:cNvPr>
          <p:cNvSpPr txBox="1"/>
          <p:nvPr/>
        </p:nvSpPr>
        <p:spPr>
          <a:xfrm>
            <a:off x="5150606" y="1533067"/>
            <a:ext cx="1214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4400" dirty="0">
                <a:gradFill>
                  <a:gsLst>
                    <a:gs pos="0">
                      <a:srgbClr val="74B9E8"/>
                    </a:gs>
                    <a:gs pos="100000">
                      <a:srgbClr val="374174"/>
                    </a:gs>
                  </a:gsLst>
                  <a:lin ang="5400000" scaled="0"/>
                </a:gradFill>
                <a:effectLst>
                  <a:outerShdw blurRad="254000" sx="102000" sy="102000" algn="ctr" rotWithShape="0">
                    <a:prstClr val="black"/>
                  </a:outerShdw>
                  <a:reflection blurRad="6350" stA="20000" endPos="50000" dist="29997" dir="5400000" sy="-100000" algn="bl" rotWithShape="0"/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</a:rPr>
              <a:t>70</a:t>
            </a:r>
            <a:r>
              <a:rPr lang="en-US" altLang="zh-CN" dirty="0">
                <a:gradFill>
                  <a:gsLst>
                    <a:gs pos="0">
                      <a:srgbClr val="74B9E8"/>
                    </a:gs>
                    <a:gs pos="100000">
                      <a:srgbClr val="374174"/>
                    </a:gs>
                  </a:gsLst>
                  <a:lin ang="5400000" scaled="0"/>
                </a:gradFill>
                <a:effectLst>
                  <a:outerShdw blurRad="254000" sx="102000" sy="102000" algn="ctr" rotWithShape="0">
                    <a:prstClr val="black"/>
                  </a:outerShdw>
                  <a:reflection blurRad="6350" stA="20000" endPos="50000" dist="29997" dir="5400000" sy="-100000" algn="bl" rotWithShape="0"/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</a:rPr>
              <a:t>.1%</a:t>
            </a:r>
            <a:endParaRPr lang="zh-CN" altLang="en-US" dirty="0">
              <a:gradFill>
                <a:gsLst>
                  <a:gs pos="0">
                    <a:srgbClr val="74B9E8"/>
                  </a:gs>
                  <a:gs pos="100000">
                    <a:srgbClr val="374174"/>
                  </a:gs>
                </a:gsLst>
                <a:lin ang="5400000" scaled="0"/>
              </a:gradFill>
              <a:effectLst>
                <a:outerShdw blurRad="254000" sx="102000" sy="102000" algn="ctr" rotWithShape="0">
                  <a:prstClr val="black"/>
                </a:outerShdw>
                <a:reflection blurRad="6350" stA="20000" endPos="50000" dist="29997" dir="5400000" sy="-100000" algn="bl" rotWithShape="0"/>
              </a:effectLst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9FF236AB-9F21-4DFE-BB4C-9290FC5A4021}"/>
              </a:ext>
            </a:extLst>
          </p:cNvPr>
          <p:cNvCxnSpPr>
            <a:cxnSpLocks/>
          </p:cNvCxnSpPr>
          <p:nvPr/>
        </p:nvCxnSpPr>
        <p:spPr>
          <a:xfrm flipV="1">
            <a:off x="7704963" y="2020916"/>
            <a:ext cx="0" cy="1523832"/>
          </a:xfrm>
          <a:prstGeom prst="line">
            <a:avLst/>
          </a:prstGeom>
          <a:ln w="12700" cap="rnd">
            <a:gradFill>
              <a:gsLst>
                <a:gs pos="0">
                  <a:srgbClr val="BAE0F2"/>
                </a:gs>
                <a:gs pos="100000">
                  <a:srgbClr val="5A85D0"/>
                </a:gs>
              </a:gsLst>
              <a:lin ang="16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F7BFBAC3-FED6-419D-AA48-F39F59563748}"/>
              </a:ext>
            </a:extLst>
          </p:cNvPr>
          <p:cNvSpPr txBox="1"/>
          <p:nvPr/>
        </p:nvSpPr>
        <p:spPr>
          <a:xfrm>
            <a:off x="7714902" y="1801585"/>
            <a:ext cx="1214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4400" dirty="0">
                <a:gradFill>
                  <a:gsLst>
                    <a:gs pos="0">
                      <a:srgbClr val="74B9E8"/>
                    </a:gs>
                    <a:gs pos="100000">
                      <a:srgbClr val="374174"/>
                    </a:gs>
                  </a:gsLst>
                  <a:lin ang="5400000" scaled="0"/>
                </a:gradFill>
                <a:effectLst>
                  <a:outerShdw blurRad="254000" sx="102000" sy="102000" algn="ctr" rotWithShape="0">
                    <a:prstClr val="black"/>
                  </a:outerShdw>
                  <a:reflection blurRad="6350" stA="20000" endPos="50000" dist="29997" dir="5400000" sy="-100000" algn="bl" rotWithShape="0"/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</a:rPr>
              <a:t>78</a:t>
            </a:r>
            <a:r>
              <a:rPr lang="en-US" altLang="zh-CN" dirty="0">
                <a:gradFill>
                  <a:gsLst>
                    <a:gs pos="0">
                      <a:srgbClr val="74B9E8"/>
                    </a:gs>
                    <a:gs pos="100000">
                      <a:srgbClr val="374174"/>
                    </a:gs>
                  </a:gsLst>
                  <a:lin ang="5400000" scaled="0"/>
                </a:gradFill>
                <a:effectLst>
                  <a:outerShdw blurRad="254000" sx="102000" sy="102000" algn="ctr" rotWithShape="0">
                    <a:prstClr val="black"/>
                  </a:outerShdw>
                  <a:reflection blurRad="6350" stA="20000" endPos="50000" dist="29997" dir="5400000" sy="-100000" algn="bl" rotWithShape="0"/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</a:rPr>
              <a:t>.5%</a:t>
            </a:r>
            <a:endParaRPr lang="zh-CN" altLang="en-US" dirty="0">
              <a:gradFill>
                <a:gsLst>
                  <a:gs pos="0">
                    <a:srgbClr val="74B9E8"/>
                  </a:gs>
                  <a:gs pos="100000">
                    <a:srgbClr val="374174"/>
                  </a:gs>
                </a:gsLst>
                <a:lin ang="5400000" scaled="0"/>
              </a:gradFill>
              <a:effectLst>
                <a:outerShdw blurRad="254000" sx="102000" sy="102000" algn="ctr" rotWithShape="0">
                  <a:prstClr val="black"/>
                </a:outerShdw>
                <a:reflection blurRad="6350" stA="20000" endPos="50000" dist="29997" dir="5400000" sy="-100000" algn="bl" rotWithShape="0"/>
              </a:effectLst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2840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BAC58B36-C8C7-4475-9C38-EDFF7AE5C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4123" y="549275"/>
            <a:ext cx="2831940" cy="52035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01BE32C-F911-42C2-B2DD-18EF5DC3F003}"/>
              </a:ext>
            </a:extLst>
          </p:cNvPr>
          <p:cNvSpPr txBox="1"/>
          <p:nvPr/>
        </p:nvSpPr>
        <p:spPr>
          <a:xfrm>
            <a:off x="515938" y="1480918"/>
            <a:ext cx="30748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srgbClr val="FFFFFF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总结</a:t>
            </a:r>
            <a:r>
              <a:rPr kumimoji="0" lang="zh-CN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  <a:cs typeface="+mn-cs"/>
              </a:rPr>
              <a:t> </a:t>
            </a:r>
            <a:r>
              <a:rPr kumimoji="0" lang="en-US" altLang="zh-CN" sz="1600" b="1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chivo Narrow" panose="020B0506020202020B04" pitchFamily="34" charset="0"/>
                <a:ea typeface="思源黑体 CN Light" panose="020B0300000000000000" pitchFamily="34" charset="-122"/>
                <a:cs typeface="+mn-cs"/>
              </a:rPr>
              <a:t>CONCLUSION</a:t>
            </a:r>
            <a:endParaRPr kumimoji="0" lang="zh-CN" altLang="en-US" sz="1600" b="1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chivo Narrow" panose="020B0506020202020B04" pitchFamily="34" charset="0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1D55A19-626E-4E88-8838-A15EA6685F29}"/>
              </a:ext>
            </a:extLst>
          </p:cNvPr>
          <p:cNvSpPr txBox="1"/>
          <p:nvPr/>
        </p:nvSpPr>
        <p:spPr>
          <a:xfrm>
            <a:off x="515938" y="2825294"/>
            <a:ext cx="4993611" cy="2551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南方科技大学（简称南科大）是深圳在中国高等教育改革发展的时代背景下，创建的一所高起点、高定位的公办创新型大学，它肩负着为我国高等教育改革发挥先导和示范作用的使命，并致力于服务创新型国家建设和深圳创新型城市建设。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南科大被确定为国家高等教育综合改革试验校。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2012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年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4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月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，教育部同意建校，并赋予学校探索具有中国特色的现代大学制度、探索创新人才培养模式的重大使命。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9051A2B-FE4E-4ADF-B790-EB40396B7B4D}"/>
              </a:ext>
            </a:extLst>
          </p:cNvPr>
          <p:cNvSpPr/>
          <p:nvPr/>
        </p:nvSpPr>
        <p:spPr>
          <a:xfrm>
            <a:off x="654835" y="2525274"/>
            <a:ext cx="1770062" cy="86661"/>
          </a:xfrm>
          <a:prstGeom prst="rect">
            <a:avLst/>
          </a:prstGeom>
          <a:gradFill>
            <a:gsLst>
              <a:gs pos="0">
                <a:srgbClr val="BAE0F2"/>
              </a:gs>
              <a:gs pos="100000">
                <a:srgbClr val="5A85D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2400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BAC58B36-C8C7-4475-9C38-EDFF7AE5C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4123" y="549275"/>
            <a:ext cx="2831940" cy="52035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01BE32C-F911-42C2-B2DD-18EF5DC3F003}"/>
              </a:ext>
            </a:extLst>
          </p:cNvPr>
          <p:cNvSpPr txBox="1"/>
          <p:nvPr/>
        </p:nvSpPr>
        <p:spPr>
          <a:xfrm>
            <a:off x="515938" y="1480918"/>
            <a:ext cx="25619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srgbClr val="FFFFFF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概述</a:t>
            </a:r>
            <a:r>
              <a:rPr kumimoji="0" lang="zh-CN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  <a:cs typeface="+mn-cs"/>
              </a:rPr>
              <a:t> </a:t>
            </a:r>
            <a:r>
              <a:rPr kumimoji="0" lang="en-US" altLang="zh-CN" sz="1600" b="1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chivo Narrow" panose="020B0506020202020B04" pitchFamily="34" charset="0"/>
                <a:ea typeface="思源黑体 CN Light" panose="020B0300000000000000" pitchFamily="34" charset="-122"/>
              </a:rPr>
              <a:t>OUTLINE</a:t>
            </a:r>
            <a:endParaRPr kumimoji="0" lang="zh-CN" altLang="en-US" sz="1600" b="1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chivo Narrow" panose="020B0506020202020B04" pitchFamily="34" charset="0"/>
              <a:ea typeface="思源黑体 CN Light" panose="020B03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1D55A19-626E-4E88-8838-A15EA6685F29}"/>
              </a:ext>
            </a:extLst>
          </p:cNvPr>
          <p:cNvSpPr txBox="1"/>
          <p:nvPr/>
        </p:nvSpPr>
        <p:spPr>
          <a:xfrm>
            <a:off x="515938" y="2825294"/>
            <a:ext cx="4993611" cy="2551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Bef>
                <a:spcPts val="18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南方科技大学（简称南科大）是深圳在中国高等教育改革发展的时代背景下，创建的一所高起点、高定位的公办创新型大学，它肩负着为我国高等教育改革发挥先导和示范作用的使命，并致力于服务创新型国家建设和深圳创新型城市建设。</a:t>
            </a:r>
          </a:p>
          <a:p>
            <a:pPr lvl="0">
              <a:lnSpc>
                <a:spcPct val="150000"/>
              </a:lnSpc>
              <a:spcBef>
                <a:spcPts val="18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南科大被确定为国家高等教育综合改革试验校。</a:t>
            </a:r>
            <a:r>
              <a:rPr lang="en-US" altLang="zh-CN" sz="140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2012</a:t>
            </a:r>
            <a:r>
              <a:rPr lang="zh-CN" altLang="en-US" sz="140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年</a:t>
            </a:r>
            <a:r>
              <a:rPr lang="en-US" altLang="zh-CN" sz="140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4</a:t>
            </a:r>
            <a:r>
              <a:rPr lang="zh-CN" altLang="en-US" sz="140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月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，教育部同意建校，并赋予学校探索具有中国特色的现代大学制度、探索创新人才培养模式的重大使命。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9051A2B-FE4E-4ADF-B790-EB40396B7B4D}"/>
              </a:ext>
            </a:extLst>
          </p:cNvPr>
          <p:cNvSpPr/>
          <p:nvPr/>
        </p:nvSpPr>
        <p:spPr>
          <a:xfrm>
            <a:off x="654835" y="2525274"/>
            <a:ext cx="1770062" cy="86661"/>
          </a:xfrm>
          <a:prstGeom prst="rect">
            <a:avLst/>
          </a:prstGeom>
          <a:gradFill>
            <a:gsLst>
              <a:gs pos="0">
                <a:srgbClr val="BAE0F2"/>
              </a:gs>
              <a:gs pos="100000">
                <a:srgbClr val="5A85D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5355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>
            <a:extLst>
              <a:ext uri="{FF2B5EF4-FFF2-40B4-BE49-F238E27FC236}">
                <a16:creationId xmlns:a16="http://schemas.microsoft.com/office/drawing/2014/main" id="{0C273F75-E693-491C-95AA-000FFF374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938" y="549275"/>
            <a:ext cx="2831940" cy="52035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F5F23C0-4BD7-40B4-A289-223C1BE119F7}"/>
              </a:ext>
            </a:extLst>
          </p:cNvPr>
          <p:cNvSpPr txBox="1"/>
          <p:nvPr/>
        </p:nvSpPr>
        <p:spPr>
          <a:xfrm>
            <a:off x="545068" y="3429000"/>
            <a:ext cx="4682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spc="300" dirty="0">
                <a:solidFill>
                  <a:srgbClr val="FFFFFF"/>
                </a:solidFill>
                <a:effectLst>
                  <a:glow rad="76200">
                    <a:srgbClr val="79BACF">
                      <a:alpha val="38000"/>
                    </a:srgbClr>
                  </a:glo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感谢您的观看和收听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F674974-87E3-4D22-A61F-9D7E8851F911}"/>
              </a:ext>
            </a:extLst>
          </p:cNvPr>
          <p:cNvSpPr/>
          <p:nvPr/>
        </p:nvSpPr>
        <p:spPr>
          <a:xfrm>
            <a:off x="545068" y="5279854"/>
            <a:ext cx="5550932" cy="1028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BAE0F2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点击此处输入文本，文本内容应尽量简约精炼，尽可能减少赘余的内容，并和本页呈现的主题高度相关。点击此处输入文本，文本内容应尽量简约精炼，尽可能减少赘余的内容。</a:t>
            </a:r>
            <a:endParaRPr lang="zh-CN" altLang="en-US" sz="1400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BC16049-E787-4CD3-8F04-6CB50C37175D}"/>
              </a:ext>
            </a:extLst>
          </p:cNvPr>
          <p:cNvCxnSpPr>
            <a:cxnSpLocks/>
          </p:cNvCxnSpPr>
          <p:nvPr/>
        </p:nvCxnSpPr>
        <p:spPr>
          <a:xfrm flipH="1">
            <a:off x="545068" y="4235953"/>
            <a:ext cx="4682252" cy="0"/>
          </a:xfrm>
          <a:prstGeom prst="line">
            <a:avLst/>
          </a:prstGeom>
          <a:ln w="12700" cap="rnd">
            <a:gradFill>
              <a:gsLst>
                <a:gs pos="0">
                  <a:srgbClr val="BAE0F2"/>
                </a:gs>
                <a:gs pos="100000">
                  <a:srgbClr val="5A85D0"/>
                </a:gs>
              </a:gsLst>
              <a:lin ang="16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727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F902DC33-9C40-4BBE-B1CF-68E3D0DE7F02}"/>
              </a:ext>
            </a:extLst>
          </p:cNvPr>
          <p:cNvSpPr/>
          <p:nvPr/>
        </p:nvSpPr>
        <p:spPr>
          <a:xfrm>
            <a:off x="526061" y="549275"/>
            <a:ext cx="2730182" cy="3931920"/>
          </a:xfrm>
          <a:prstGeom prst="rect">
            <a:avLst/>
          </a:prstGeom>
          <a:gradFill>
            <a:gsLst>
              <a:gs pos="0">
                <a:srgbClr val="74B9E8">
                  <a:alpha val="62000"/>
                </a:srgbClr>
              </a:gs>
              <a:gs pos="100000">
                <a:srgbClr val="374174">
                  <a:alpha val="62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BF903C5-49F7-4EB4-B11A-FFBAAFA77C0C}"/>
              </a:ext>
            </a:extLst>
          </p:cNvPr>
          <p:cNvSpPr/>
          <p:nvPr/>
        </p:nvSpPr>
        <p:spPr>
          <a:xfrm>
            <a:off x="3365818" y="1989770"/>
            <a:ext cx="1998662" cy="39319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503A47C-D820-457C-900E-D7D2060197C9}"/>
              </a:ext>
            </a:extLst>
          </p:cNvPr>
          <p:cNvSpPr/>
          <p:nvPr/>
        </p:nvSpPr>
        <p:spPr>
          <a:xfrm>
            <a:off x="5472235" y="1431925"/>
            <a:ext cx="1998662" cy="39319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D662866-4642-4D84-A792-5E2F336EACD0}"/>
              </a:ext>
            </a:extLst>
          </p:cNvPr>
          <p:cNvSpPr/>
          <p:nvPr/>
        </p:nvSpPr>
        <p:spPr>
          <a:xfrm>
            <a:off x="7578652" y="2376805"/>
            <a:ext cx="1998662" cy="39319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BF21E5D-0625-4F33-8C23-FEE02548C67C}"/>
              </a:ext>
            </a:extLst>
          </p:cNvPr>
          <p:cNvSpPr/>
          <p:nvPr/>
        </p:nvSpPr>
        <p:spPr>
          <a:xfrm>
            <a:off x="9685068" y="1678959"/>
            <a:ext cx="1998662" cy="39319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0FB2AEC-3433-4D4B-81A6-291A22E0669C}"/>
              </a:ext>
            </a:extLst>
          </p:cNvPr>
          <p:cNvSpPr txBox="1"/>
          <p:nvPr/>
        </p:nvSpPr>
        <p:spPr>
          <a:xfrm>
            <a:off x="620966" y="2702178"/>
            <a:ext cx="1683474" cy="1115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srgbClr val="FFFFFF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目录</a:t>
            </a:r>
            <a:endParaRPr lang="en-US" altLang="zh-CN" sz="4800" spc="-300" dirty="0">
              <a:solidFill>
                <a:srgbClr val="FFFFFF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chivo Narrow" panose="020B0506020202020B04" pitchFamily="34" charset="0"/>
                <a:ea typeface="思源黑体 CN Light" panose="020B0300000000000000" pitchFamily="34" charset="-122"/>
              </a:rPr>
              <a:t> CATALOGUE</a:t>
            </a:r>
            <a:endParaRPr kumimoji="0" lang="zh-CN" altLang="en-US" sz="1600" b="1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chivo Narrow" panose="020B0506020202020B04" pitchFamily="34" charset="0"/>
              <a:ea typeface="思源黑体 CN Light" panose="020B0300000000000000" pitchFamily="34" charset="-122"/>
            </a:endParaRPr>
          </a:p>
        </p:txBody>
      </p:sp>
      <p:pic>
        <p:nvPicPr>
          <p:cNvPr id="27" name="图形 26">
            <a:extLst>
              <a:ext uri="{FF2B5EF4-FFF2-40B4-BE49-F238E27FC236}">
                <a16:creationId xmlns:a16="http://schemas.microsoft.com/office/drawing/2014/main" id="{BADE7734-C7B8-4CA4-8DA1-0FA3DE5E0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4123" y="549275"/>
            <a:ext cx="2831940" cy="520356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2AF6958B-CEB3-447C-B555-9F27C7465722}"/>
              </a:ext>
            </a:extLst>
          </p:cNvPr>
          <p:cNvGrpSpPr/>
          <p:nvPr/>
        </p:nvGrpSpPr>
        <p:grpSpPr>
          <a:xfrm>
            <a:off x="3475393" y="3142436"/>
            <a:ext cx="1779514" cy="2613750"/>
            <a:chOff x="3475393" y="2926517"/>
            <a:chExt cx="1779514" cy="2613750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DE3A81D-F2D6-4C89-A033-4D6554B69E74}"/>
                </a:ext>
              </a:extLst>
            </p:cNvPr>
            <p:cNvSpPr txBox="1"/>
            <p:nvPr/>
          </p:nvSpPr>
          <p:spPr>
            <a:xfrm>
              <a:off x="3475393" y="2926517"/>
              <a:ext cx="177951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800" b="0" i="0" u="none" strike="noStrike" kern="1200" cap="none" spc="100" normalizeH="0" baseline="0" noProof="0" dirty="0">
                  <a:ln>
                    <a:noFill/>
                  </a:ln>
                  <a:gradFill>
                    <a:gsLst>
                      <a:gs pos="0">
                        <a:srgbClr val="74B9E8"/>
                      </a:gs>
                      <a:gs pos="100000">
                        <a:srgbClr val="374174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站酷小薇LOGO体" panose="02010600010101010101" pitchFamily="2" charset="-122"/>
                  <a:ea typeface="站酷小薇LOGO体" panose="02010600010101010101" pitchFamily="2" charset="-122"/>
                  <a:cs typeface="+mn-cs"/>
                </a:rPr>
                <a:t>01</a:t>
              </a:r>
              <a:endParaRPr kumimoji="0" lang="en-US" altLang="zh-CN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74B9E8"/>
                    </a:gs>
                    <a:gs pos="100000">
                      <a:srgbClr val="374174"/>
                    </a:gs>
                  </a:gsLst>
                  <a:lin ang="5400000" scaled="0"/>
                </a:gradFill>
                <a:effectLst/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输入标题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0BD8D24-2E7F-480F-972F-2516E5AA64DE}"/>
                </a:ext>
              </a:extLst>
            </p:cNvPr>
            <p:cNvSpPr txBox="1"/>
            <p:nvPr/>
          </p:nvSpPr>
          <p:spPr>
            <a:xfrm>
              <a:off x="3475393" y="4155272"/>
              <a:ext cx="177951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1400" dirty="0">
                  <a:solidFill>
                    <a:srgbClr val="F2F2F2">
                      <a:lumMod val="50000"/>
                    </a:srgb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606030504020204" pitchFamily="34" charset="0"/>
                </a:rPr>
                <a:t>点击此处输入文本，文本内容应尽量简约精炼，尽可能减少赘余的内容，并和本页呈现的主题高度相关。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7067724B-D702-459D-BD10-2E09B87BC6AF}"/>
              </a:ext>
            </a:extLst>
          </p:cNvPr>
          <p:cNvGrpSpPr/>
          <p:nvPr/>
        </p:nvGrpSpPr>
        <p:grpSpPr>
          <a:xfrm>
            <a:off x="5581809" y="2648855"/>
            <a:ext cx="1779514" cy="2613750"/>
            <a:chOff x="3475393" y="2926517"/>
            <a:chExt cx="1779514" cy="2613750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9AD3587-0372-4350-B015-3D9497E9550D}"/>
                </a:ext>
              </a:extLst>
            </p:cNvPr>
            <p:cNvSpPr txBox="1"/>
            <p:nvPr/>
          </p:nvSpPr>
          <p:spPr>
            <a:xfrm>
              <a:off x="3475393" y="2926517"/>
              <a:ext cx="177951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4800" spc="100" dirty="0">
                  <a:gradFill>
                    <a:gsLst>
                      <a:gs pos="0">
                        <a:srgbClr val="74B9E8"/>
                      </a:gs>
                      <a:gs pos="100000">
                        <a:srgbClr val="374174"/>
                      </a:gs>
                    </a:gsLst>
                    <a:lin ang="5400000" scaled="0"/>
                  </a:gradFill>
                  <a:latin typeface="站酷小薇LOGO体" panose="02010600010101010101" pitchFamily="2" charset="-122"/>
                  <a:ea typeface="站酷小薇LOGO体" panose="02010600010101010101" pitchFamily="2" charset="-122"/>
                </a:rPr>
                <a:t>02</a:t>
              </a:r>
            </a:p>
            <a:p>
              <a:pPr>
                <a:defRPr/>
              </a:pPr>
              <a:r>
                <a:rPr lang="zh-CN" altLang="en-US" sz="2400" dirty="0">
                  <a:solidFill>
                    <a:srgbClr val="F2F2F2">
                      <a:lumMod val="25000"/>
                    </a:srgb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输入标题</a:t>
              </a:r>
              <a:endParaRPr lang="en-US" altLang="zh-CN" sz="2400" dirty="0">
                <a:solidFill>
                  <a:srgbClr val="F2F2F2">
                    <a:lumMod val="25000"/>
                  </a:srgb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99FC2BC-443E-4512-B60B-6E1319046E26}"/>
                </a:ext>
              </a:extLst>
            </p:cNvPr>
            <p:cNvSpPr txBox="1"/>
            <p:nvPr/>
          </p:nvSpPr>
          <p:spPr>
            <a:xfrm>
              <a:off x="3475393" y="4155272"/>
              <a:ext cx="177951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1400" dirty="0">
                  <a:solidFill>
                    <a:srgbClr val="F2F2F2">
                      <a:lumMod val="50000"/>
                    </a:srgb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606030504020204" pitchFamily="34" charset="0"/>
                </a:rPr>
                <a:t>点击此处输入文本，文本内容应尽量简约精炼，尽可能减少赘余的内容，并和本页呈现的主题高度相关。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98A6F650-F60C-43A1-BA30-766F985EC9DB}"/>
              </a:ext>
            </a:extLst>
          </p:cNvPr>
          <p:cNvGrpSpPr/>
          <p:nvPr/>
        </p:nvGrpSpPr>
        <p:grpSpPr>
          <a:xfrm>
            <a:off x="7688225" y="3563255"/>
            <a:ext cx="1779514" cy="2613750"/>
            <a:chOff x="3475393" y="2926517"/>
            <a:chExt cx="1779514" cy="261375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2A595F9-CA2A-4AC9-903C-D157BA08D5D7}"/>
                </a:ext>
              </a:extLst>
            </p:cNvPr>
            <p:cNvSpPr txBox="1"/>
            <p:nvPr/>
          </p:nvSpPr>
          <p:spPr>
            <a:xfrm>
              <a:off x="3475393" y="2926517"/>
              <a:ext cx="177951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4800" spc="100" dirty="0">
                  <a:gradFill>
                    <a:gsLst>
                      <a:gs pos="0">
                        <a:srgbClr val="74B9E8"/>
                      </a:gs>
                      <a:gs pos="100000">
                        <a:srgbClr val="374174"/>
                      </a:gs>
                    </a:gsLst>
                    <a:lin ang="5400000" scaled="0"/>
                  </a:gradFill>
                  <a:latin typeface="站酷小薇LOGO体" panose="02010600010101010101" pitchFamily="2" charset="-122"/>
                  <a:ea typeface="站酷小薇LOGO体" panose="02010600010101010101" pitchFamily="2" charset="-122"/>
                </a:rPr>
                <a:t>03</a:t>
              </a:r>
            </a:p>
            <a:p>
              <a:pPr>
                <a:defRPr/>
              </a:pPr>
              <a:r>
                <a:rPr lang="zh-CN" altLang="en-US" sz="2400" dirty="0">
                  <a:solidFill>
                    <a:srgbClr val="F2F2F2">
                      <a:lumMod val="25000"/>
                    </a:srgb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输入标题</a:t>
              </a:r>
              <a:endParaRPr lang="en-US" altLang="zh-CN" sz="2400" dirty="0">
                <a:solidFill>
                  <a:srgbClr val="F2F2F2">
                    <a:lumMod val="25000"/>
                  </a:srgb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lt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28D7709C-9883-4DC8-A703-E12FA3187441}"/>
                </a:ext>
              </a:extLst>
            </p:cNvPr>
            <p:cNvSpPr txBox="1"/>
            <p:nvPr/>
          </p:nvSpPr>
          <p:spPr>
            <a:xfrm>
              <a:off x="3475393" y="4155272"/>
              <a:ext cx="177951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1400" dirty="0">
                  <a:solidFill>
                    <a:srgbClr val="F2F2F2">
                      <a:lumMod val="50000"/>
                    </a:srgb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606030504020204" pitchFamily="34" charset="0"/>
                </a:rPr>
                <a:t>点击此处输入文本，文本内容应尽量简约精炼，尽可能减少赘余的内容，并和本页呈现的主题高度相关。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F98A524B-72A8-4676-A948-33DD40911AEE}"/>
              </a:ext>
            </a:extLst>
          </p:cNvPr>
          <p:cNvGrpSpPr/>
          <p:nvPr/>
        </p:nvGrpSpPr>
        <p:grpSpPr>
          <a:xfrm>
            <a:off x="9794642" y="2882301"/>
            <a:ext cx="1779514" cy="2613750"/>
            <a:chOff x="3475393" y="2926517"/>
            <a:chExt cx="1779514" cy="2613750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3FA5C450-71B4-4758-88BB-1F9B5253AE0D}"/>
                </a:ext>
              </a:extLst>
            </p:cNvPr>
            <p:cNvSpPr txBox="1"/>
            <p:nvPr/>
          </p:nvSpPr>
          <p:spPr>
            <a:xfrm>
              <a:off x="3475393" y="2926517"/>
              <a:ext cx="177951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4800" spc="100" dirty="0">
                  <a:gradFill>
                    <a:gsLst>
                      <a:gs pos="0">
                        <a:srgbClr val="74B9E8"/>
                      </a:gs>
                      <a:gs pos="100000">
                        <a:srgbClr val="374174"/>
                      </a:gs>
                    </a:gsLst>
                    <a:lin ang="5400000" scaled="0"/>
                  </a:gradFill>
                  <a:latin typeface="站酷小薇LOGO体" panose="02010600010101010101" pitchFamily="2" charset="-122"/>
                  <a:ea typeface="站酷小薇LOGO体" panose="02010600010101010101" pitchFamily="2" charset="-122"/>
                </a:rPr>
                <a:t>04</a:t>
              </a:r>
            </a:p>
            <a:p>
              <a:pPr>
                <a:defRPr/>
              </a:pPr>
              <a:r>
                <a:rPr lang="zh-CN" altLang="en-US" sz="2400" dirty="0">
                  <a:solidFill>
                    <a:srgbClr val="F2F2F2">
                      <a:lumMod val="25000"/>
                    </a:srgb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输入标题</a:t>
              </a:r>
              <a:endParaRPr lang="en-US" altLang="zh-CN" sz="2400" dirty="0">
                <a:solidFill>
                  <a:srgbClr val="F2F2F2">
                    <a:lumMod val="25000"/>
                  </a:srgb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lt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62C4D6E8-11AB-4D61-93A7-D70F1B5A7B92}"/>
                </a:ext>
              </a:extLst>
            </p:cNvPr>
            <p:cNvSpPr txBox="1"/>
            <p:nvPr/>
          </p:nvSpPr>
          <p:spPr>
            <a:xfrm>
              <a:off x="3475393" y="4155272"/>
              <a:ext cx="177951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1400" dirty="0">
                  <a:solidFill>
                    <a:srgbClr val="F2F2F2">
                      <a:lumMod val="50000"/>
                    </a:srgb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606030504020204" pitchFamily="34" charset="0"/>
                </a:rPr>
                <a:t>点击此处输入文本，文本内容应尽量简约精炼，尽可能减少赘余的内容，并和本页呈现的主题高度相关。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686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701CC409-3EDA-493D-9A9A-A5BA15EBF4BB}"/>
              </a:ext>
            </a:extLst>
          </p:cNvPr>
          <p:cNvSpPr txBox="1"/>
          <p:nvPr/>
        </p:nvSpPr>
        <p:spPr>
          <a:xfrm>
            <a:off x="9931078" y="1452391"/>
            <a:ext cx="17449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0">
                      <a:srgbClr val="74B9E8"/>
                    </a:gs>
                    <a:gs pos="100000">
                      <a:srgbClr val="374174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  <a:reflection blurRad="6350" stA="60000" endA="900" endPos="60000" dist="29997" dir="5400000" sy="-100000" algn="bl" rotWithShape="0"/>
                </a:effectLst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  <a:cs typeface="+mn-cs"/>
              </a:rPr>
              <a:t>01</a:t>
            </a:r>
            <a:endParaRPr kumimoji="0" lang="en-US" altLang="zh-CN" sz="1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74B9E8"/>
                  </a:gs>
                  <a:gs pos="100000">
                    <a:srgbClr val="374174"/>
                  </a:gs>
                </a:gsLst>
                <a:lin ang="5400000" scaled="0"/>
              </a:gra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  <a:reflection blurRad="6350" stA="60000" endA="900" endPos="60000" dist="29997" dir="5400000" sy="-100000" algn="bl" rotWithShape="0"/>
              </a:effectLst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8153C4B-DF02-4402-8C93-66701383DDDE}"/>
              </a:ext>
            </a:extLst>
          </p:cNvPr>
          <p:cNvSpPr/>
          <p:nvPr/>
        </p:nvSpPr>
        <p:spPr>
          <a:xfrm>
            <a:off x="6096000" y="3429000"/>
            <a:ext cx="6096000" cy="2879725"/>
          </a:xfrm>
          <a:prstGeom prst="rect">
            <a:avLst/>
          </a:prstGeom>
          <a:gradFill>
            <a:gsLst>
              <a:gs pos="0">
                <a:srgbClr val="74B9E8">
                  <a:alpha val="62000"/>
                </a:srgbClr>
              </a:gs>
              <a:gs pos="100000">
                <a:srgbClr val="374174">
                  <a:alpha val="62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16BAB95-D152-4DC8-B471-6A31B70EB0C3}"/>
              </a:ext>
            </a:extLst>
          </p:cNvPr>
          <p:cNvSpPr txBox="1"/>
          <p:nvPr/>
        </p:nvSpPr>
        <p:spPr>
          <a:xfrm>
            <a:off x="8413631" y="3889122"/>
            <a:ext cx="3262432" cy="1115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srgbClr val="FFFFFF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输入节标题</a:t>
            </a:r>
            <a:endParaRPr lang="en-US" altLang="zh-CN" sz="4800" dirty="0">
              <a:solidFill>
                <a:srgbClr val="FFFFFF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chivo Narrow SemiBold" panose="020B0706020202020B04" pitchFamily="34" charset="0"/>
                <a:ea typeface="思源黑体 CN Light" panose="020B0300000000000000" pitchFamily="34" charset="-122"/>
                <a:cs typeface="+mn-cs"/>
              </a:rPr>
              <a:t>TITLE HERE</a:t>
            </a:r>
            <a:endParaRPr kumimoji="0" lang="zh-CN" altLang="en-US" sz="1600" b="1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chivo Narrow SemiBold" panose="020B0706020202020B04" pitchFamily="34" charset="0"/>
              <a:ea typeface="思源黑体 CN Light" panose="020B0300000000000000" pitchFamily="34" charset="-122"/>
              <a:cs typeface="+mn-cs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FC8D43C4-32B6-4E2F-A386-27658F823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4123" y="549275"/>
            <a:ext cx="2831940" cy="52035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4906496-A89A-45E6-A82A-C0B287E19E3F}"/>
              </a:ext>
            </a:extLst>
          </p:cNvPr>
          <p:cNvSpPr txBox="1"/>
          <p:nvPr/>
        </p:nvSpPr>
        <p:spPr>
          <a:xfrm>
            <a:off x="7269479" y="5228968"/>
            <a:ext cx="4406583" cy="705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ct val="150000"/>
              </a:lnSpc>
              <a:spcBef>
                <a:spcPts val="14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52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A4FB36BA-BE10-463F-82E5-9EF9404F8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4123" y="549275"/>
            <a:ext cx="2831940" cy="52035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31D4F6C-E40C-405C-844A-A7C780D4A5ED}"/>
              </a:ext>
            </a:extLst>
          </p:cNvPr>
          <p:cNvSpPr txBox="1"/>
          <p:nvPr/>
        </p:nvSpPr>
        <p:spPr>
          <a:xfrm>
            <a:off x="515937" y="549275"/>
            <a:ext cx="3685624" cy="931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在此输入页标题</a:t>
            </a:r>
            <a:endParaRPr kumimoji="0" lang="en-US" altLang="zh-CN" sz="3600" b="0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  <a:p>
            <a:pPr marL="36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spc="300" dirty="0">
                <a:solidFill>
                  <a:srgbClr val="BAE0F2"/>
                </a:solidFill>
                <a:latin typeface="Archivo Narrow" panose="020B0506020202020B04" pitchFamily="34" charset="0"/>
                <a:ea typeface="思源黑体 CN Light" panose="020B0300000000000000" pitchFamily="34" charset="-122"/>
              </a:rPr>
              <a:t>TITLE HERE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9DAA405-2B80-4F0E-9CF9-1903961B4A2F}"/>
              </a:ext>
            </a:extLst>
          </p:cNvPr>
          <p:cNvSpPr txBox="1"/>
          <p:nvPr/>
        </p:nvSpPr>
        <p:spPr>
          <a:xfrm>
            <a:off x="515937" y="1808163"/>
            <a:ext cx="11160126" cy="3105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推荐使用的一级文本样式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推荐使用的二级文本样式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AE0F2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推荐使用的三级（注释）文本样式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BAE0F2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1200150" lvl="2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BAE0F2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点击此处输入文本，文本内容应尽量简约精炼，尽可能减少赘余的内容，并和本页呈现的主题高度相关。点击此处输入文本，文本内容应尽量简约精炼，尽可能减少赘余的内容，并和本页呈现的主题高度相关。点击此处输入文本，文本内容应尽量简约精炼，尽可能减少赘余的内容，并和本页呈现的主题高度相关。</a:t>
            </a:r>
          </a:p>
        </p:txBody>
      </p:sp>
    </p:spTree>
    <p:extLst>
      <p:ext uri="{BB962C8B-B14F-4D97-AF65-F5344CB8AC3E}">
        <p14:creationId xmlns:p14="http://schemas.microsoft.com/office/powerpoint/2010/main" val="4227479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A4FB36BA-BE10-463F-82E5-9EF9404F8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4123" y="549275"/>
            <a:ext cx="2831940" cy="52035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31D4F6C-E40C-405C-844A-A7C780D4A5ED}"/>
              </a:ext>
            </a:extLst>
          </p:cNvPr>
          <p:cNvSpPr txBox="1"/>
          <p:nvPr/>
        </p:nvSpPr>
        <p:spPr>
          <a:xfrm>
            <a:off x="515938" y="548500"/>
            <a:ext cx="3685624" cy="931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在此输入页标题</a:t>
            </a:r>
            <a:endParaRPr kumimoji="0" lang="en-US" altLang="zh-CN" sz="36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  <a:p>
            <a:pPr marL="36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spc="300" dirty="0">
                <a:solidFill>
                  <a:srgbClr val="BAE0F2"/>
                </a:solidFill>
                <a:latin typeface="Archivo Narrow" panose="020B0506020202020B04" pitchFamily="34" charset="0"/>
                <a:ea typeface="思源黑体 CN Light" panose="020B0300000000000000" pitchFamily="34" charset="-122"/>
              </a:rPr>
              <a:t>TITLE HERE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8097896-D2F4-4A0D-A2BB-665C24DB6ADD}"/>
              </a:ext>
            </a:extLst>
          </p:cNvPr>
          <p:cNvSpPr/>
          <p:nvPr/>
        </p:nvSpPr>
        <p:spPr>
          <a:xfrm>
            <a:off x="515938" y="1921397"/>
            <a:ext cx="4322280" cy="4387328"/>
          </a:xfrm>
          <a:prstGeom prst="rect">
            <a:avLst/>
          </a:prstGeom>
          <a:gradFill>
            <a:gsLst>
              <a:gs pos="0">
                <a:srgbClr val="74B9E8">
                  <a:alpha val="62000"/>
                </a:srgbClr>
              </a:gs>
              <a:gs pos="100000">
                <a:srgbClr val="374174">
                  <a:alpha val="62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51FA07A-AFE1-4A6D-9968-521A6EA07601}"/>
              </a:ext>
            </a:extLst>
          </p:cNvPr>
          <p:cNvSpPr/>
          <p:nvPr/>
        </p:nvSpPr>
        <p:spPr>
          <a:xfrm>
            <a:off x="5037000" y="1921397"/>
            <a:ext cx="6639061" cy="438732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18E3ED-6515-4D7E-A12B-64717E645871}"/>
              </a:ext>
            </a:extLst>
          </p:cNvPr>
          <p:cNvSpPr txBox="1"/>
          <p:nvPr/>
        </p:nvSpPr>
        <p:spPr>
          <a:xfrm>
            <a:off x="714720" y="2177400"/>
            <a:ext cx="3672085" cy="3352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请于此输入小标题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lnSpc>
                <a:spcPct val="150000"/>
              </a:lnSpc>
              <a:spcBef>
                <a:spcPts val="1200"/>
              </a:spcBef>
              <a:defRPr/>
            </a:pPr>
            <a:r>
              <a:rPr lang="zh-CN" altLang="en-US" sz="1400" dirty="0">
                <a:solidFill>
                  <a:srgbClr val="BAE0F2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点击此处输入文本，文本内容应尽量简约精炼，尽可能减少赘余的内容，并和本页呈现的主题高度相关。点击此处输入文本，文本内容应尽量简约精炼，尽可能减少赘余的内容，并和本页呈现的主题高度相关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301BF85-00F5-4898-A6A6-78AD530E4A52}"/>
              </a:ext>
            </a:extLst>
          </p:cNvPr>
          <p:cNvSpPr/>
          <p:nvPr/>
        </p:nvSpPr>
        <p:spPr>
          <a:xfrm>
            <a:off x="4585587" y="5086834"/>
            <a:ext cx="4512370" cy="88514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5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7897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必要时可为图片添加注释内容</a:t>
            </a:r>
            <a:endParaRPr lang="en-US" altLang="zh-CN" dirty="0">
              <a:solidFill>
                <a:srgbClr val="4B7897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7425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Add comment to the image if necessary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6733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A4FB36BA-BE10-463F-82E5-9EF9404F8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4123" y="549275"/>
            <a:ext cx="2831940" cy="52035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31D4F6C-E40C-405C-844A-A7C780D4A5ED}"/>
              </a:ext>
            </a:extLst>
          </p:cNvPr>
          <p:cNvSpPr txBox="1"/>
          <p:nvPr/>
        </p:nvSpPr>
        <p:spPr>
          <a:xfrm>
            <a:off x="515938" y="548500"/>
            <a:ext cx="3685624" cy="931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在此输入页标题</a:t>
            </a:r>
            <a:endParaRPr kumimoji="0" lang="en-US" altLang="zh-CN" sz="36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  <a:p>
            <a:pPr marL="36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spc="300" dirty="0">
                <a:solidFill>
                  <a:srgbClr val="BAE0F2"/>
                </a:solidFill>
                <a:latin typeface="Archivo Narrow" panose="020B0506020202020B04" pitchFamily="34" charset="0"/>
                <a:ea typeface="思源黑体 CN Light" panose="020B0300000000000000" pitchFamily="34" charset="-122"/>
              </a:rPr>
              <a:t>TITLE HERE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4FDE002-ED66-4A30-871A-549D01B11D4B}"/>
              </a:ext>
            </a:extLst>
          </p:cNvPr>
          <p:cNvSpPr/>
          <p:nvPr/>
        </p:nvSpPr>
        <p:spPr>
          <a:xfrm>
            <a:off x="515937" y="1840375"/>
            <a:ext cx="2643951" cy="41900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D01614E-EF63-4DA7-851B-20BB58283102}"/>
              </a:ext>
            </a:extLst>
          </p:cNvPr>
          <p:cNvSpPr/>
          <p:nvPr/>
        </p:nvSpPr>
        <p:spPr>
          <a:xfrm>
            <a:off x="3354662" y="1840375"/>
            <a:ext cx="2643951" cy="4190035"/>
          </a:xfrm>
          <a:prstGeom prst="rect">
            <a:avLst/>
          </a:prstGeom>
          <a:gradFill>
            <a:gsLst>
              <a:gs pos="0">
                <a:srgbClr val="74B9E8">
                  <a:alpha val="62000"/>
                </a:srgbClr>
              </a:gs>
              <a:gs pos="100000">
                <a:srgbClr val="374174">
                  <a:alpha val="6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D0E1356-0C5A-4A0A-B9CC-80D6D3809197}"/>
              </a:ext>
            </a:extLst>
          </p:cNvPr>
          <p:cNvSpPr/>
          <p:nvPr/>
        </p:nvSpPr>
        <p:spPr>
          <a:xfrm>
            <a:off x="6193387" y="1840375"/>
            <a:ext cx="2643951" cy="41900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EE3586B-8294-4E89-BE79-E24E1A08F022}"/>
              </a:ext>
            </a:extLst>
          </p:cNvPr>
          <p:cNvSpPr/>
          <p:nvPr/>
        </p:nvSpPr>
        <p:spPr>
          <a:xfrm>
            <a:off x="9032112" y="1840375"/>
            <a:ext cx="2643951" cy="41900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íṥ1idê">
            <a:extLst>
              <a:ext uri="{FF2B5EF4-FFF2-40B4-BE49-F238E27FC236}">
                <a16:creationId xmlns:a16="http://schemas.microsoft.com/office/drawing/2014/main" id="{24106339-4528-4835-AC34-F8C62C882247}"/>
              </a:ext>
            </a:extLst>
          </p:cNvPr>
          <p:cNvSpPr/>
          <p:nvPr/>
        </p:nvSpPr>
        <p:spPr bwMode="auto">
          <a:xfrm>
            <a:off x="1582561" y="2481762"/>
            <a:ext cx="510702" cy="576174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  <a:gd name="connsiteX107" fmla="*/ 373273 h 605239"/>
              <a:gd name="connsiteY107" fmla="*/ 373273 h 605239"/>
              <a:gd name="connsiteX108" fmla="*/ 373273 h 605239"/>
              <a:gd name="connsiteY108" fmla="*/ 373273 h 605239"/>
              <a:gd name="connsiteX109" fmla="*/ 373273 h 605239"/>
              <a:gd name="connsiteY109" fmla="*/ 373273 h 605239"/>
              <a:gd name="connsiteX110" fmla="*/ 373273 h 605239"/>
              <a:gd name="connsiteY110" fmla="*/ 373273 h 605239"/>
              <a:gd name="connsiteX111" fmla="*/ 373273 h 605239"/>
              <a:gd name="connsiteY111" fmla="*/ 373273 h 605239"/>
              <a:gd name="connsiteX112" fmla="*/ 373273 h 605239"/>
              <a:gd name="connsiteY112" fmla="*/ 373273 h 605239"/>
              <a:gd name="connsiteX113" fmla="*/ 373273 h 605239"/>
              <a:gd name="connsiteY113" fmla="*/ 373273 h 605239"/>
              <a:gd name="connsiteX114" fmla="*/ 373273 h 605239"/>
              <a:gd name="connsiteY114" fmla="*/ 373273 h 605239"/>
              <a:gd name="connsiteX115" fmla="*/ 373273 h 605239"/>
              <a:gd name="connsiteY115" fmla="*/ 373273 h 605239"/>
              <a:gd name="connsiteX116" fmla="*/ 373273 h 605239"/>
              <a:gd name="connsiteY116" fmla="*/ 373273 h 605239"/>
              <a:gd name="connsiteX117" fmla="*/ 373273 h 605239"/>
              <a:gd name="connsiteY117" fmla="*/ 373273 h 605239"/>
              <a:gd name="connsiteX118" fmla="*/ 373273 h 605239"/>
              <a:gd name="connsiteY118" fmla="*/ 373273 h 605239"/>
              <a:gd name="connsiteX119" fmla="*/ 373273 h 605239"/>
              <a:gd name="connsiteY119" fmla="*/ 373273 h 605239"/>
              <a:gd name="connsiteX120" fmla="*/ 373273 h 605239"/>
              <a:gd name="connsiteY120" fmla="*/ 373273 h 605239"/>
              <a:gd name="connsiteX121" fmla="*/ 373273 h 605239"/>
              <a:gd name="connsiteY121" fmla="*/ 373273 h 605239"/>
              <a:gd name="connsiteX122" fmla="*/ 373273 h 605239"/>
              <a:gd name="connsiteY122" fmla="*/ 373273 h 605239"/>
              <a:gd name="connsiteX123" fmla="*/ 373273 h 605239"/>
              <a:gd name="connsiteY123" fmla="*/ 373273 h 605239"/>
              <a:gd name="connsiteX124" fmla="*/ 373273 h 605239"/>
              <a:gd name="connsiteY124" fmla="*/ 373273 h 605239"/>
              <a:gd name="connsiteX125" fmla="*/ 373273 h 605239"/>
              <a:gd name="connsiteY125" fmla="*/ 373273 h 605239"/>
              <a:gd name="connsiteX126" fmla="*/ 373273 h 605239"/>
              <a:gd name="connsiteY126" fmla="*/ 373273 h 605239"/>
              <a:gd name="connsiteX127" fmla="*/ 373273 h 605239"/>
              <a:gd name="connsiteY127" fmla="*/ 373273 h 605239"/>
              <a:gd name="connsiteX128" fmla="*/ 373273 h 605239"/>
              <a:gd name="connsiteY128" fmla="*/ 373273 h 605239"/>
              <a:gd name="connsiteX129" fmla="*/ 373273 h 605239"/>
              <a:gd name="connsiteY129" fmla="*/ 373273 h 605239"/>
              <a:gd name="connsiteX130" fmla="*/ 373273 h 605239"/>
              <a:gd name="connsiteY130" fmla="*/ 373273 h 605239"/>
              <a:gd name="connsiteX131" fmla="*/ 373273 h 605239"/>
              <a:gd name="connsiteY131" fmla="*/ 373273 h 605239"/>
              <a:gd name="connsiteX132" fmla="*/ 373273 h 605239"/>
              <a:gd name="connsiteY132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539527" h="608697">
                <a:moveTo>
                  <a:pt x="269740" y="427400"/>
                </a:moveTo>
                <a:cubicBezTo>
                  <a:pt x="250430" y="436996"/>
                  <a:pt x="231212" y="445618"/>
                  <a:pt x="212459" y="453174"/>
                </a:cubicBezTo>
                <a:cubicBezTo>
                  <a:pt x="215894" y="470186"/>
                  <a:pt x="219839" y="486133"/>
                  <a:pt x="224435" y="500642"/>
                </a:cubicBezTo>
                <a:cubicBezTo>
                  <a:pt x="231908" y="524562"/>
                  <a:pt x="240775" y="543799"/>
                  <a:pt x="250058" y="556269"/>
                </a:cubicBezTo>
                <a:cubicBezTo>
                  <a:pt x="257114" y="565865"/>
                  <a:pt x="264077" y="571103"/>
                  <a:pt x="269740" y="571103"/>
                </a:cubicBezTo>
                <a:cubicBezTo>
                  <a:pt x="275357" y="571103"/>
                  <a:pt x="282366" y="565772"/>
                  <a:pt x="289422" y="556269"/>
                </a:cubicBezTo>
                <a:cubicBezTo>
                  <a:pt x="298706" y="543706"/>
                  <a:pt x="307526" y="524515"/>
                  <a:pt x="315046" y="500642"/>
                </a:cubicBezTo>
                <a:cubicBezTo>
                  <a:pt x="319595" y="486133"/>
                  <a:pt x="323633" y="470233"/>
                  <a:pt x="326975" y="453174"/>
                </a:cubicBezTo>
                <a:cubicBezTo>
                  <a:pt x="308222" y="445618"/>
                  <a:pt x="289051" y="436996"/>
                  <a:pt x="269740" y="427400"/>
                </a:cubicBezTo>
                <a:close/>
                <a:moveTo>
                  <a:pt x="336213" y="391011"/>
                </a:moveTo>
                <a:cubicBezTo>
                  <a:pt x="332314" y="393282"/>
                  <a:pt x="328414" y="395646"/>
                  <a:pt x="324515" y="397918"/>
                </a:cubicBezTo>
                <a:cubicBezTo>
                  <a:pt x="320105" y="400514"/>
                  <a:pt x="315649" y="403063"/>
                  <a:pt x="311239" y="405520"/>
                </a:cubicBezTo>
                <a:cubicBezTo>
                  <a:pt x="318620" y="408858"/>
                  <a:pt x="326001" y="412056"/>
                  <a:pt x="333288" y="415116"/>
                </a:cubicBezTo>
                <a:cubicBezTo>
                  <a:pt x="334403" y="407189"/>
                  <a:pt x="335331" y="399169"/>
                  <a:pt x="336213" y="391011"/>
                </a:cubicBezTo>
                <a:close/>
                <a:moveTo>
                  <a:pt x="203314" y="390918"/>
                </a:moveTo>
                <a:cubicBezTo>
                  <a:pt x="204103" y="399169"/>
                  <a:pt x="205124" y="407189"/>
                  <a:pt x="206239" y="415023"/>
                </a:cubicBezTo>
                <a:cubicBezTo>
                  <a:pt x="213526" y="412010"/>
                  <a:pt x="220814" y="408858"/>
                  <a:pt x="228241" y="405474"/>
                </a:cubicBezTo>
                <a:cubicBezTo>
                  <a:pt x="223785" y="402971"/>
                  <a:pt x="219422" y="400467"/>
                  <a:pt x="215012" y="397871"/>
                </a:cubicBezTo>
                <a:cubicBezTo>
                  <a:pt x="211066" y="395554"/>
                  <a:pt x="207167" y="393282"/>
                  <a:pt x="203314" y="390918"/>
                </a:cubicBezTo>
                <a:close/>
                <a:moveTo>
                  <a:pt x="425802" y="328987"/>
                </a:moveTo>
                <a:cubicBezTo>
                  <a:pt x="410345" y="341317"/>
                  <a:pt x="393680" y="353555"/>
                  <a:pt x="376134" y="365422"/>
                </a:cubicBezTo>
                <a:cubicBezTo>
                  <a:pt x="374695" y="387395"/>
                  <a:pt x="372420" y="408672"/>
                  <a:pt x="369449" y="428930"/>
                </a:cubicBezTo>
                <a:cubicBezTo>
                  <a:pt x="407745" y="442234"/>
                  <a:pt x="441121" y="449234"/>
                  <a:pt x="466094" y="449234"/>
                </a:cubicBezTo>
                <a:cubicBezTo>
                  <a:pt x="483734" y="449234"/>
                  <a:pt x="496499" y="445432"/>
                  <a:pt x="500213" y="439128"/>
                </a:cubicBezTo>
                <a:cubicBezTo>
                  <a:pt x="503044" y="434261"/>
                  <a:pt x="502069" y="425592"/>
                  <a:pt x="497381" y="414652"/>
                </a:cubicBezTo>
                <a:cubicBezTo>
                  <a:pt x="491254" y="400328"/>
                  <a:pt x="479092" y="382945"/>
                  <a:pt x="462288" y="364495"/>
                </a:cubicBezTo>
                <a:cubicBezTo>
                  <a:pt x="451612" y="352814"/>
                  <a:pt x="439357" y="340854"/>
                  <a:pt x="425802" y="328987"/>
                </a:cubicBezTo>
                <a:close/>
                <a:moveTo>
                  <a:pt x="113585" y="328940"/>
                </a:moveTo>
                <a:cubicBezTo>
                  <a:pt x="100031" y="340808"/>
                  <a:pt x="87823" y="352721"/>
                  <a:pt x="77193" y="364403"/>
                </a:cubicBezTo>
                <a:cubicBezTo>
                  <a:pt x="60342" y="382945"/>
                  <a:pt x="48227" y="400282"/>
                  <a:pt x="42099" y="414606"/>
                </a:cubicBezTo>
                <a:cubicBezTo>
                  <a:pt x="37458" y="425546"/>
                  <a:pt x="36390" y="434261"/>
                  <a:pt x="39221" y="439082"/>
                </a:cubicBezTo>
                <a:cubicBezTo>
                  <a:pt x="42935" y="445386"/>
                  <a:pt x="55700" y="449141"/>
                  <a:pt x="73340" y="449141"/>
                </a:cubicBezTo>
                <a:cubicBezTo>
                  <a:pt x="98360" y="449141"/>
                  <a:pt x="131689" y="442187"/>
                  <a:pt x="169939" y="428883"/>
                </a:cubicBezTo>
                <a:cubicBezTo>
                  <a:pt x="166968" y="408626"/>
                  <a:pt x="164740" y="387349"/>
                  <a:pt x="163254" y="365330"/>
                </a:cubicBezTo>
                <a:cubicBezTo>
                  <a:pt x="145708" y="353463"/>
                  <a:pt x="129043" y="341225"/>
                  <a:pt x="113585" y="328940"/>
                </a:cubicBezTo>
                <a:close/>
                <a:moveTo>
                  <a:pt x="378083" y="290882"/>
                </a:moveTo>
                <a:cubicBezTo>
                  <a:pt x="378176" y="295333"/>
                  <a:pt x="378176" y="313504"/>
                  <a:pt x="378083" y="317954"/>
                </a:cubicBezTo>
                <a:cubicBezTo>
                  <a:pt x="384303" y="313504"/>
                  <a:pt x="390292" y="308915"/>
                  <a:pt x="396094" y="304418"/>
                </a:cubicBezTo>
                <a:cubicBezTo>
                  <a:pt x="390292" y="299875"/>
                  <a:pt x="384303" y="295379"/>
                  <a:pt x="378083" y="290882"/>
                </a:cubicBezTo>
                <a:close/>
                <a:moveTo>
                  <a:pt x="161397" y="290882"/>
                </a:moveTo>
                <a:cubicBezTo>
                  <a:pt x="155224" y="295333"/>
                  <a:pt x="149235" y="299875"/>
                  <a:pt x="143387" y="304418"/>
                </a:cubicBezTo>
                <a:cubicBezTo>
                  <a:pt x="149235" y="308915"/>
                  <a:pt x="155224" y="313411"/>
                  <a:pt x="161397" y="317954"/>
                </a:cubicBezTo>
                <a:cubicBezTo>
                  <a:pt x="161305" y="313504"/>
                  <a:pt x="161305" y="295333"/>
                  <a:pt x="161397" y="290882"/>
                </a:cubicBezTo>
                <a:close/>
                <a:moveTo>
                  <a:pt x="269729" y="261092"/>
                </a:moveTo>
                <a:cubicBezTo>
                  <a:pt x="293678" y="261092"/>
                  <a:pt x="313092" y="280474"/>
                  <a:pt x="313092" y="304384"/>
                </a:cubicBezTo>
                <a:cubicBezTo>
                  <a:pt x="313092" y="328294"/>
                  <a:pt x="293678" y="347676"/>
                  <a:pt x="269729" y="347676"/>
                </a:cubicBezTo>
                <a:cubicBezTo>
                  <a:pt x="245780" y="347676"/>
                  <a:pt x="226366" y="328294"/>
                  <a:pt x="226366" y="304384"/>
                </a:cubicBezTo>
                <a:cubicBezTo>
                  <a:pt x="226366" y="280474"/>
                  <a:pt x="245780" y="261092"/>
                  <a:pt x="269729" y="261092"/>
                </a:cubicBezTo>
                <a:close/>
                <a:moveTo>
                  <a:pt x="269740" y="223666"/>
                </a:moveTo>
                <a:cubicBezTo>
                  <a:pt x="257764" y="229924"/>
                  <a:pt x="245834" y="236553"/>
                  <a:pt x="233997" y="243460"/>
                </a:cubicBezTo>
                <a:cubicBezTo>
                  <a:pt x="222300" y="250274"/>
                  <a:pt x="210927" y="257320"/>
                  <a:pt x="199925" y="264413"/>
                </a:cubicBezTo>
                <a:cubicBezTo>
                  <a:pt x="199368" y="277532"/>
                  <a:pt x="199044" y="290882"/>
                  <a:pt x="199044" y="304418"/>
                </a:cubicBezTo>
                <a:cubicBezTo>
                  <a:pt x="199044" y="317954"/>
                  <a:pt x="199368" y="331305"/>
                  <a:pt x="199925" y="344377"/>
                </a:cubicBezTo>
                <a:cubicBezTo>
                  <a:pt x="210927" y="351516"/>
                  <a:pt x="222300" y="358562"/>
                  <a:pt x="233997" y="365330"/>
                </a:cubicBezTo>
                <a:cubicBezTo>
                  <a:pt x="245881" y="372283"/>
                  <a:pt x="257764" y="378866"/>
                  <a:pt x="269740" y="385124"/>
                </a:cubicBezTo>
                <a:cubicBezTo>
                  <a:pt x="281670" y="378866"/>
                  <a:pt x="293600" y="372283"/>
                  <a:pt x="305437" y="365330"/>
                </a:cubicBezTo>
                <a:cubicBezTo>
                  <a:pt x="317135" y="358562"/>
                  <a:pt x="328507" y="351516"/>
                  <a:pt x="339555" y="344377"/>
                </a:cubicBezTo>
                <a:cubicBezTo>
                  <a:pt x="340112" y="331305"/>
                  <a:pt x="340391" y="317954"/>
                  <a:pt x="340391" y="304418"/>
                </a:cubicBezTo>
                <a:cubicBezTo>
                  <a:pt x="340391" y="290882"/>
                  <a:pt x="340112" y="277532"/>
                  <a:pt x="339555" y="264413"/>
                </a:cubicBezTo>
                <a:cubicBezTo>
                  <a:pt x="328507" y="257320"/>
                  <a:pt x="317135" y="250274"/>
                  <a:pt x="305437" y="243460"/>
                </a:cubicBezTo>
                <a:cubicBezTo>
                  <a:pt x="293553" y="236553"/>
                  <a:pt x="281670" y="229924"/>
                  <a:pt x="269740" y="223666"/>
                </a:cubicBezTo>
                <a:close/>
                <a:moveTo>
                  <a:pt x="333288" y="193767"/>
                </a:moveTo>
                <a:cubicBezTo>
                  <a:pt x="326001" y="196780"/>
                  <a:pt x="318666" y="199932"/>
                  <a:pt x="311239" y="203362"/>
                </a:cubicBezTo>
                <a:cubicBezTo>
                  <a:pt x="315696" y="205819"/>
                  <a:pt x="320105" y="208369"/>
                  <a:pt x="324515" y="210965"/>
                </a:cubicBezTo>
                <a:cubicBezTo>
                  <a:pt x="328414" y="213236"/>
                  <a:pt x="332314" y="215508"/>
                  <a:pt x="336120" y="217872"/>
                </a:cubicBezTo>
                <a:cubicBezTo>
                  <a:pt x="335331" y="209713"/>
                  <a:pt x="334356" y="201694"/>
                  <a:pt x="333288" y="193767"/>
                </a:cubicBezTo>
                <a:close/>
                <a:moveTo>
                  <a:pt x="206146" y="193720"/>
                </a:moveTo>
                <a:cubicBezTo>
                  <a:pt x="205124" y="201601"/>
                  <a:pt x="204103" y="209667"/>
                  <a:pt x="203268" y="217825"/>
                </a:cubicBezTo>
                <a:cubicBezTo>
                  <a:pt x="207167" y="215461"/>
                  <a:pt x="211066" y="213190"/>
                  <a:pt x="214965" y="210872"/>
                </a:cubicBezTo>
                <a:cubicBezTo>
                  <a:pt x="219329" y="208276"/>
                  <a:pt x="223785" y="205773"/>
                  <a:pt x="228195" y="203270"/>
                </a:cubicBezTo>
                <a:cubicBezTo>
                  <a:pt x="220814" y="199932"/>
                  <a:pt x="213480" y="196733"/>
                  <a:pt x="206146" y="193720"/>
                </a:cubicBezTo>
                <a:close/>
                <a:moveTo>
                  <a:pt x="466187" y="159649"/>
                </a:moveTo>
                <a:cubicBezTo>
                  <a:pt x="441167" y="159649"/>
                  <a:pt x="407792" y="166649"/>
                  <a:pt x="369496" y="179906"/>
                </a:cubicBezTo>
                <a:cubicBezTo>
                  <a:pt x="372466" y="200210"/>
                  <a:pt x="374695" y="221441"/>
                  <a:pt x="376180" y="243460"/>
                </a:cubicBezTo>
                <a:cubicBezTo>
                  <a:pt x="393773" y="255327"/>
                  <a:pt x="410391" y="267565"/>
                  <a:pt x="425895" y="279850"/>
                </a:cubicBezTo>
                <a:cubicBezTo>
                  <a:pt x="439357" y="267936"/>
                  <a:pt x="451612" y="256022"/>
                  <a:pt x="462334" y="244387"/>
                </a:cubicBezTo>
                <a:cubicBezTo>
                  <a:pt x="479185" y="225845"/>
                  <a:pt x="491300" y="208554"/>
                  <a:pt x="497428" y="194184"/>
                </a:cubicBezTo>
                <a:cubicBezTo>
                  <a:pt x="502069" y="183244"/>
                  <a:pt x="503137" y="174529"/>
                  <a:pt x="500259" y="169708"/>
                </a:cubicBezTo>
                <a:cubicBezTo>
                  <a:pt x="496546" y="163404"/>
                  <a:pt x="483827" y="159649"/>
                  <a:pt x="466187" y="159649"/>
                </a:cubicBezTo>
                <a:close/>
                <a:moveTo>
                  <a:pt x="73386" y="159603"/>
                </a:moveTo>
                <a:cubicBezTo>
                  <a:pt x="55747" y="159603"/>
                  <a:pt x="43028" y="163357"/>
                  <a:pt x="39314" y="169662"/>
                </a:cubicBezTo>
                <a:cubicBezTo>
                  <a:pt x="36436" y="174529"/>
                  <a:pt x="37458" y="183198"/>
                  <a:pt x="42146" y="194138"/>
                </a:cubicBezTo>
                <a:cubicBezTo>
                  <a:pt x="48273" y="208461"/>
                  <a:pt x="60389" y="225845"/>
                  <a:pt x="77239" y="244341"/>
                </a:cubicBezTo>
                <a:cubicBezTo>
                  <a:pt x="87823" y="256022"/>
                  <a:pt x="100077" y="267936"/>
                  <a:pt x="113678" y="279803"/>
                </a:cubicBezTo>
                <a:cubicBezTo>
                  <a:pt x="129182" y="267519"/>
                  <a:pt x="145800" y="255281"/>
                  <a:pt x="163393" y="243414"/>
                </a:cubicBezTo>
                <a:cubicBezTo>
                  <a:pt x="164832" y="221395"/>
                  <a:pt x="167107" y="200117"/>
                  <a:pt x="170078" y="179860"/>
                </a:cubicBezTo>
                <a:cubicBezTo>
                  <a:pt x="131782" y="166556"/>
                  <a:pt x="98406" y="159603"/>
                  <a:pt x="73386" y="159603"/>
                </a:cubicBezTo>
                <a:close/>
                <a:moveTo>
                  <a:pt x="269740" y="37687"/>
                </a:moveTo>
                <a:cubicBezTo>
                  <a:pt x="264077" y="37687"/>
                  <a:pt x="257114" y="43018"/>
                  <a:pt x="250058" y="52521"/>
                </a:cubicBezTo>
                <a:cubicBezTo>
                  <a:pt x="240775" y="65083"/>
                  <a:pt x="231908" y="84321"/>
                  <a:pt x="224435" y="108148"/>
                </a:cubicBezTo>
                <a:cubicBezTo>
                  <a:pt x="219839" y="122703"/>
                  <a:pt x="215894" y="138557"/>
                  <a:pt x="212459" y="155616"/>
                </a:cubicBezTo>
                <a:cubicBezTo>
                  <a:pt x="231212" y="163172"/>
                  <a:pt x="250430" y="171840"/>
                  <a:pt x="269740" y="181390"/>
                </a:cubicBezTo>
                <a:cubicBezTo>
                  <a:pt x="289051" y="171840"/>
                  <a:pt x="308222" y="163172"/>
                  <a:pt x="326975" y="155616"/>
                </a:cubicBezTo>
                <a:cubicBezTo>
                  <a:pt x="323587" y="138650"/>
                  <a:pt x="319595" y="122703"/>
                  <a:pt x="315046" y="108148"/>
                </a:cubicBezTo>
                <a:cubicBezTo>
                  <a:pt x="307526" y="84228"/>
                  <a:pt x="298706" y="65037"/>
                  <a:pt x="289422" y="52521"/>
                </a:cubicBezTo>
                <a:cubicBezTo>
                  <a:pt x="282366" y="42972"/>
                  <a:pt x="275357" y="37687"/>
                  <a:pt x="269740" y="37687"/>
                </a:cubicBezTo>
                <a:close/>
                <a:moveTo>
                  <a:pt x="269740" y="0"/>
                </a:moveTo>
                <a:cubicBezTo>
                  <a:pt x="292625" y="0"/>
                  <a:pt x="309568" y="16363"/>
                  <a:pt x="319780" y="30177"/>
                </a:cubicBezTo>
                <a:cubicBezTo>
                  <a:pt x="331757" y="46216"/>
                  <a:pt x="342247" y="68653"/>
                  <a:pt x="351114" y="96930"/>
                </a:cubicBezTo>
                <a:cubicBezTo>
                  <a:pt x="355523" y="111022"/>
                  <a:pt x="359423" y="126226"/>
                  <a:pt x="362811" y="142405"/>
                </a:cubicBezTo>
                <a:cubicBezTo>
                  <a:pt x="402732" y="129054"/>
                  <a:pt x="438336" y="122008"/>
                  <a:pt x="466094" y="122008"/>
                </a:cubicBezTo>
                <a:cubicBezTo>
                  <a:pt x="480949" y="122008"/>
                  <a:pt x="493900" y="124048"/>
                  <a:pt x="504437" y="127988"/>
                </a:cubicBezTo>
                <a:cubicBezTo>
                  <a:pt x="517249" y="132809"/>
                  <a:pt x="526811" y="140504"/>
                  <a:pt x="532846" y="150749"/>
                </a:cubicBezTo>
                <a:cubicBezTo>
                  <a:pt x="544404" y="170450"/>
                  <a:pt x="538834" y="193349"/>
                  <a:pt x="532103" y="209018"/>
                </a:cubicBezTo>
                <a:cubicBezTo>
                  <a:pt x="524212" y="227375"/>
                  <a:pt x="510100" y="247864"/>
                  <a:pt x="490186" y="269744"/>
                </a:cubicBezTo>
                <a:cubicBezTo>
                  <a:pt x="479788" y="281148"/>
                  <a:pt x="467951" y="292783"/>
                  <a:pt x="454954" y="304418"/>
                </a:cubicBezTo>
                <a:cubicBezTo>
                  <a:pt x="467951" y="316007"/>
                  <a:pt x="479788" y="327642"/>
                  <a:pt x="490140" y="339000"/>
                </a:cubicBezTo>
                <a:cubicBezTo>
                  <a:pt x="510054" y="360880"/>
                  <a:pt x="524165" y="381276"/>
                  <a:pt x="532010" y="399726"/>
                </a:cubicBezTo>
                <a:cubicBezTo>
                  <a:pt x="538787" y="415394"/>
                  <a:pt x="544358" y="438201"/>
                  <a:pt x="532753" y="457995"/>
                </a:cubicBezTo>
                <a:cubicBezTo>
                  <a:pt x="526718" y="468239"/>
                  <a:pt x="517156" y="475934"/>
                  <a:pt x="504344" y="480755"/>
                </a:cubicBezTo>
                <a:cubicBezTo>
                  <a:pt x="493760" y="484696"/>
                  <a:pt x="480902" y="486735"/>
                  <a:pt x="466048" y="486735"/>
                </a:cubicBezTo>
                <a:cubicBezTo>
                  <a:pt x="438243" y="486735"/>
                  <a:pt x="402685" y="479689"/>
                  <a:pt x="362765" y="466339"/>
                </a:cubicBezTo>
                <a:cubicBezTo>
                  <a:pt x="359423" y="482517"/>
                  <a:pt x="355431" y="497722"/>
                  <a:pt x="351067" y="511814"/>
                </a:cubicBezTo>
                <a:cubicBezTo>
                  <a:pt x="342201" y="539998"/>
                  <a:pt x="331664" y="562527"/>
                  <a:pt x="319734" y="578566"/>
                </a:cubicBezTo>
                <a:cubicBezTo>
                  <a:pt x="309568" y="592287"/>
                  <a:pt x="292625" y="608697"/>
                  <a:pt x="269740" y="608697"/>
                </a:cubicBezTo>
                <a:cubicBezTo>
                  <a:pt x="246809" y="608697"/>
                  <a:pt x="229866" y="592287"/>
                  <a:pt x="219700" y="578566"/>
                </a:cubicBezTo>
                <a:cubicBezTo>
                  <a:pt x="207770" y="562527"/>
                  <a:pt x="197233" y="540091"/>
                  <a:pt x="188413" y="511814"/>
                </a:cubicBezTo>
                <a:cubicBezTo>
                  <a:pt x="184004" y="497722"/>
                  <a:pt x="180104" y="482517"/>
                  <a:pt x="176716" y="466339"/>
                </a:cubicBezTo>
                <a:cubicBezTo>
                  <a:pt x="136795" y="479689"/>
                  <a:pt x="101191" y="486735"/>
                  <a:pt x="73386" y="486735"/>
                </a:cubicBezTo>
                <a:cubicBezTo>
                  <a:pt x="58532" y="486735"/>
                  <a:pt x="45627" y="484696"/>
                  <a:pt x="35090" y="480755"/>
                </a:cubicBezTo>
                <a:cubicBezTo>
                  <a:pt x="22278" y="475934"/>
                  <a:pt x="12670" y="468239"/>
                  <a:pt x="6681" y="457995"/>
                </a:cubicBezTo>
                <a:cubicBezTo>
                  <a:pt x="-4877" y="438294"/>
                  <a:pt x="693" y="415394"/>
                  <a:pt x="7424" y="399726"/>
                </a:cubicBezTo>
                <a:cubicBezTo>
                  <a:pt x="15269" y="381369"/>
                  <a:pt x="29381" y="360880"/>
                  <a:pt x="49341" y="339000"/>
                </a:cubicBezTo>
                <a:cubicBezTo>
                  <a:pt x="59785" y="327596"/>
                  <a:pt x="71529" y="315961"/>
                  <a:pt x="84527" y="304326"/>
                </a:cubicBezTo>
                <a:cubicBezTo>
                  <a:pt x="71529" y="292737"/>
                  <a:pt x="59739" y="281101"/>
                  <a:pt x="49341" y="269651"/>
                </a:cubicBezTo>
                <a:cubicBezTo>
                  <a:pt x="29381" y="247771"/>
                  <a:pt x="15269" y="227375"/>
                  <a:pt x="7424" y="208971"/>
                </a:cubicBezTo>
                <a:cubicBezTo>
                  <a:pt x="693" y="193257"/>
                  <a:pt x="-4877" y="170450"/>
                  <a:pt x="6681" y="150702"/>
                </a:cubicBezTo>
                <a:cubicBezTo>
                  <a:pt x="12762" y="140411"/>
                  <a:pt x="22278" y="132763"/>
                  <a:pt x="35090" y="127942"/>
                </a:cubicBezTo>
                <a:cubicBezTo>
                  <a:pt x="45674" y="124001"/>
                  <a:pt x="58532" y="121962"/>
                  <a:pt x="73386" y="121962"/>
                </a:cubicBezTo>
                <a:cubicBezTo>
                  <a:pt x="101191" y="121962"/>
                  <a:pt x="136795" y="129008"/>
                  <a:pt x="176716" y="142358"/>
                </a:cubicBezTo>
                <a:cubicBezTo>
                  <a:pt x="180058" y="126134"/>
                  <a:pt x="184004" y="110929"/>
                  <a:pt x="188413" y="96837"/>
                </a:cubicBezTo>
                <a:cubicBezTo>
                  <a:pt x="197233" y="68653"/>
                  <a:pt x="207770" y="46170"/>
                  <a:pt x="219700" y="30085"/>
                </a:cubicBezTo>
                <a:cubicBezTo>
                  <a:pt x="229866" y="16363"/>
                  <a:pt x="246809" y="0"/>
                  <a:pt x="269740" y="0"/>
                </a:cubicBezTo>
                <a:close/>
              </a:path>
            </a:pathLst>
          </a:custGeom>
          <a:gradFill>
            <a:gsLst>
              <a:gs pos="0">
                <a:srgbClr val="5B8CAD"/>
              </a:gs>
              <a:gs pos="100000">
                <a:srgbClr val="4B7897"/>
              </a:gs>
            </a:gsLst>
            <a:lin ang="5400000" scaled="0"/>
          </a:gradFill>
          <a:ln w="19050" cap="flat">
            <a:noFill/>
            <a:miter lim="400000"/>
          </a:ln>
          <a:effectLst/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0" name="îṩļíḍe">
            <a:extLst>
              <a:ext uri="{FF2B5EF4-FFF2-40B4-BE49-F238E27FC236}">
                <a16:creationId xmlns:a16="http://schemas.microsoft.com/office/drawing/2014/main" id="{9730FEBE-2EA3-494A-91AD-982D990D06F3}"/>
              </a:ext>
            </a:extLst>
          </p:cNvPr>
          <p:cNvSpPr/>
          <p:nvPr/>
        </p:nvSpPr>
        <p:spPr bwMode="auto">
          <a:xfrm>
            <a:off x="4469581" y="2481762"/>
            <a:ext cx="414112" cy="576174"/>
          </a:xfrm>
          <a:custGeom>
            <a:avLst/>
            <a:gdLst>
              <a:gd name="connsiteX0" fmla="*/ 264916 w 435254"/>
              <a:gd name="connsiteY0" fmla="*/ 387002 h 605592"/>
              <a:gd name="connsiteX1" fmla="*/ 232980 w 435254"/>
              <a:gd name="connsiteY1" fmla="*/ 444284 h 605592"/>
              <a:gd name="connsiteX2" fmla="*/ 290446 w 435254"/>
              <a:gd name="connsiteY2" fmla="*/ 476076 h 605592"/>
              <a:gd name="connsiteX3" fmla="*/ 322289 w 435254"/>
              <a:gd name="connsiteY3" fmla="*/ 418794 h 605592"/>
              <a:gd name="connsiteX4" fmla="*/ 264916 w 435254"/>
              <a:gd name="connsiteY4" fmla="*/ 387002 h 605592"/>
              <a:gd name="connsiteX5" fmla="*/ 139402 w 435254"/>
              <a:gd name="connsiteY5" fmla="*/ 338432 h 605592"/>
              <a:gd name="connsiteX6" fmla="*/ 295830 w 435254"/>
              <a:gd name="connsiteY6" fmla="*/ 338432 h 605592"/>
              <a:gd name="connsiteX7" fmla="*/ 380961 w 435254"/>
              <a:gd name="connsiteY7" fmla="*/ 497395 h 605592"/>
              <a:gd name="connsiteX8" fmla="*/ 379940 w 435254"/>
              <a:gd name="connsiteY8" fmla="*/ 538271 h 605592"/>
              <a:gd name="connsiteX9" fmla="*/ 344291 w 435254"/>
              <a:gd name="connsiteY9" fmla="*/ 558384 h 605592"/>
              <a:gd name="connsiteX10" fmla="*/ 90941 w 435254"/>
              <a:gd name="connsiteY10" fmla="*/ 558384 h 605592"/>
              <a:gd name="connsiteX11" fmla="*/ 55385 w 435254"/>
              <a:gd name="connsiteY11" fmla="*/ 538271 h 605592"/>
              <a:gd name="connsiteX12" fmla="*/ 54364 w 435254"/>
              <a:gd name="connsiteY12" fmla="*/ 497395 h 605592"/>
              <a:gd name="connsiteX13" fmla="*/ 206517 w 435254"/>
              <a:gd name="connsiteY13" fmla="*/ 242939 h 605592"/>
              <a:gd name="connsiteX14" fmla="*/ 242338 w 435254"/>
              <a:gd name="connsiteY14" fmla="*/ 262869 h 605592"/>
              <a:gd name="connsiteX15" fmla="*/ 222386 w 435254"/>
              <a:gd name="connsiteY15" fmla="*/ 298651 h 605592"/>
              <a:gd name="connsiteX16" fmla="*/ 186565 w 435254"/>
              <a:gd name="connsiteY16" fmla="*/ 278813 h 605592"/>
              <a:gd name="connsiteX17" fmla="*/ 206517 w 435254"/>
              <a:gd name="connsiteY17" fmla="*/ 242939 h 605592"/>
              <a:gd name="connsiteX18" fmla="*/ 247634 w 435254"/>
              <a:gd name="connsiteY18" fmla="*/ 115529 h 605592"/>
              <a:gd name="connsiteX19" fmla="*/ 277725 w 435254"/>
              <a:gd name="connsiteY19" fmla="*/ 132203 h 605592"/>
              <a:gd name="connsiteX20" fmla="*/ 261007 w 435254"/>
              <a:gd name="connsiteY20" fmla="*/ 162123 h 605592"/>
              <a:gd name="connsiteX21" fmla="*/ 231009 w 435254"/>
              <a:gd name="connsiteY21" fmla="*/ 145542 h 605592"/>
              <a:gd name="connsiteX22" fmla="*/ 247634 w 435254"/>
              <a:gd name="connsiteY22" fmla="*/ 115529 h 605592"/>
              <a:gd name="connsiteX23" fmla="*/ 150273 w 435254"/>
              <a:gd name="connsiteY23" fmla="*/ 71748 h 605592"/>
              <a:gd name="connsiteX24" fmla="*/ 150273 w 435254"/>
              <a:gd name="connsiteY24" fmla="*/ 263353 h 605592"/>
              <a:gd name="connsiteX25" fmla="*/ 32555 w 435254"/>
              <a:gd name="connsiteY25" fmla="*/ 483510 h 605592"/>
              <a:gd name="connsiteX26" fmla="*/ 34134 w 435254"/>
              <a:gd name="connsiteY26" fmla="*/ 548769 h 605592"/>
              <a:gd name="connsiteX27" fmla="*/ 90950 w 435254"/>
              <a:gd name="connsiteY27" fmla="*/ 580935 h 605592"/>
              <a:gd name="connsiteX28" fmla="*/ 344304 w 435254"/>
              <a:gd name="connsiteY28" fmla="*/ 580935 h 605592"/>
              <a:gd name="connsiteX29" fmla="*/ 401120 w 435254"/>
              <a:gd name="connsiteY29" fmla="*/ 548769 h 605592"/>
              <a:gd name="connsiteX30" fmla="*/ 402791 w 435254"/>
              <a:gd name="connsiteY30" fmla="*/ 483510 h 605592"/>
              <a:gd name="connsiteX31" fmla="*/ 284981 w 435254"/>
              <a:gd name="connsiteY31" fmla="*/ 263353 h 605592"/>
              <a:gd name="connsiteX32" fmla="*/ 284981 w 435254"/>
              <a:gd name="connsiteY32" fmla="*/ 71748 h 605592"/>
              <a:gd name="connsiteX33" fmla="*/ 96799 w 435254"/>
              <a:gd name="connsiteY33" fmla="*/ 0 h 605592"/>
              <a:gd name="connsiteX34" fmla="*/ 337527 w 435254"/>
              <a:gd name="connsiteY34" fmla="*/ 0 h 605592"/>
              <a:gd name="connsiteX35" fmla="*/ 373548 w 435254"/>
              <a:gd name="connsiteY35" fmla="*/ 35874 h 605592"/>
              <a:gd name="connsiteX36" fmla="*/ 337527 w 435254"/>
              <a:gd name="connsiteY36" fmla="*/ 71748 h 605592"/>
              <a:gd name="connsiteX37" fmla="*/ 309768 w 435254"/>
              <a:gd name="connsiteY37" fmla="*/ 71748 h 605592"/>
              <a:gd name="connsiteX38" fmla="*/ 309768 w 435254"/>
              <a:gd name="connsiteY38" fmla="*/ 257235 h 605592"/>
              <a:gd name="connsiteX39" fmla="*/ 424608 w 435254"/>
              <a:gd name="connsiteY39" fmla="*/ 471923 h 605592"/>
              <a:gd name="connsiteX40" fmla="*/ 422380 w 435254"/>
              <a:gd name="connsiteY40" fmla="*/ 561468 h 605592"/>
              <a:gd name="connsiteX41" fmla="*/ 344304 w 435254"/>
              <a:gd name="connsiteY41" fmla="*/ 605592 h 605592"/>
              <a:gd name="connsiteX42" fmla="*/ 90950 w 435254"/>
              <a:gd name="connsiteY42" fmla="*/ 605592 h 605592"/>
              <a:gd name="connsiteX43" fmla="*/ 12874 w 435254"/>
              <a:gd name="connsiteY43" fmla="*/ 561468 h 605592"/>
              <a:gd name="connsiteX44" fmla="*/ 10646 w 435254"/>
              <a:gd name="connsiteY44" fmla="*/ 471923 h 605592"/>
              <a:gd name="connsiteX45" fmla="*/ 125579 w 435254"/>
              <a:gd name="connsiteY45" fmla="*/ 257235 h 605592"/>
              <a:gd name="connsiteX46" fmla="*/ 125579 w 435254"/>
              <a:gd name="connsiteY46" fmla="*/ 71748 h 605592"/>
              <a:gd name="connsiteX47" fmla="*/ 96799 w 435254"/>
              <a:gd name="connsiteY47" fmla="*/ 71748 h 605592"/>
              <a:gd name="connsiteX48" fmla="*/ 61799 w 435254"/>
              <a:gd name="connsiteY48" fmla="*/ 35874 h 605592"/>
              <a:gd name="connsiteX49" fmla="*/ 96799 w 435254"/>
              <a:gd name="connsiteY49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35254" h="605592">
                <a:moveTo>
                  <a:pt x="264916" y="387002"/>
                </a:moveTo>
                <a:cubicBezTo>
                  <a:pt x="240222" y="393953"/>
                  <a:pt x="225925" y="419628"/>
                  <a:pt x="232980" y="444284"/>
                </a:cubicBezTo>
                <a:cubicBezTo>
                  <a:pt x="240036" y="468846"/>
                  <a:pt x="265752" y="483120"/>
                  <a:pt x="290446" y="476076"/>
                </a:cubicBezTo>
                <a:cubicBezTo>
                  <a:pt x="315048" y="469032"/>
                  <a:pt x="329344" y="443357"/>
                  <a:pt x="322289" y="418794"/>
                </a:cubicBezTo>
                <a:cubicBezTo>
                  <a:pt x="315233" y="394139"/>
                  <a:pt x="289518" y="379957"/>
                  <a:pt x="264916" y="387002"/>
                </a:cubicBezTo>
                <a:close/>
                <a:moveTo>
                  <a:pt x="139402" y="338432"/>
                </a:moveTo>
                <a:lnTo>
                  <a:pt x="295830" y="338432"/>
                </a:lnTo>
                <a:lnTo>
                  <a:pt x="380961" y="497395"/>
                </a:lnTo>
                <a:cubicBezTo>
                  <a:pt x="387831" y="510278"/>
                  <a:pt x="387367" y="525758"/>
                  <a:pt x="379940" y="538271"/>
                </a:cubicBezTo>
                <a:cubicBezTo>
                  <a:pt x="372420" y="550784"/>
                  <a:pt x="358866" y="558384"/>
                  <a:pt x="344291" y="558384"/>
                </a:cubicBezTo>
                <a:lnTo>
                  <a:pt x="90941" y="558384"/>
                </a:lnTo>
                <a:cubicBezTo>
                  <a:pt x="76366" y="558384"/>
                  <a:pt x="62905" y="550784"/>
                  <a:pt x="55385" y="538271"/>
                </a:cubicBezTo>
                <a:cubicBezTo>
                  <a:pt x="47865" y="525758"/>
                  <a:pt x="47494" y="510278"/>
                  <a:pt x="54364" y="497395"/>
                </a:cubicBezTo>
                <a:close/>
                <a:moveTo>
                  <a:pt x="206517" y="242939"/>
                </a:moveTo>
                <a:cubicBezTo>
                  <a:pt x="221829" y="238582"/>
                  <a:pt x="237884" y="247481"/>
                  <a:pt x="242338" y="262869"/>
                </a:cubicBezTo>
                <a:cubicBezTo>
                  <a:pt x="246700" y="278257"/>
                  <a:pt x="237791" y="294201"/>
                  <a:pt x="222386" y="298651"/>
                </a:cubicBezTo>
                <a:cubicBezTo>
                  <a:pt x="206981" y="303008"/>
                  <a:pt x="191019" y="294109"/>
                  <a:pt x="186565" y="278813"/>
                </a:cubicBezTo>
                <a:cubicBezTo>
                  <a:pt x="182203" y="263425"/>
                  <a:pt x="191112" y="247388"/>
                  <a:pt x="206517" y="242939"/>
                </a:cubicBezTo>
                <a:close/>
                <a:moveTo>
                  <a:pt x="247634" y="115529"/>
                </a:moveTo>
                <a:cubicBezTo>
                  <a:pt x="260543" y="111917"/>
                  <a:pt x="274010" y="119327"/>
                  <a:pt x="277725" y="132203"/>
                </a:cubicBezTo>
                <a:cubicBezTo>
                  <a:pt x="281347" y="145079"/>
                  <a:pt x="273917" y="158418"/>
                  <a:pt x="261007" y="162123"/>
                </a:cubicBezTo>
                <a:cubicBezTo>
                  <a:pt x="248191" y="165829"/>
                  <a:pt x="234724" y="158326"/>
                  <a:pt x="231009" y="145542"/>
                </a:cubicBezTo>
                <a:cubicBezTo>
                  <a:pt x="227294" y="132666"/>
                  <a:pt x="234817" y="119235"/>
                  <a:pt x="247634" y="115529"/>
                </a:cubicBezTo>
                <a:close/>
                <a:moveTo>
                  <a:pt x="150273" y="71748"/>
                </a:moveTo>
                <a:lnTo>
                  <a:pt x="150273" y="263353"/>
                </a:lnTo>
                <a:lnTo>
                  <a:pt x="32555" y="483510"/>
                </a:lnTo>
                <a:cubicBezTo>
                  <a:pt x="21601" y="503903"/>
                  <a:pt x="22251" y="528931"/>
                  <a:pt x="34134" y="548769"/>
                </a:cubicBezTo>
                <a:cubicBezTo>
                  <a:pt x="46017" y="568606"/>
                  <a:pt x="67834" y="580935"/>
                  <a:pt x="90950" y="580935"/>
                </a:cubicBezTo>
                <a:lnTo>
                  <a:pt x="344304" y="580935"/>
                </a:lnTo>
                <a:cubicBezTo>
                  <a:pt x="367420" y="580935"/>
                  <a:pt x="389237" y="568606"/>
                  <a:pt x="401120" y="548769"/>
                </a:cubicBezTo>
                <a:cubicBezTo>
                  <a:pt x="413096" y="528931"/>
                  <a:pt x="413653" y="503903"/>
                  <a:pt x="402791" y="483510"/>
                </a:cubicBezTo>
                <a:lnTo>
                  <a:pt x="284981" y="263353"/>
                </a:lnTo>
                <a:lnTo>
                  <a:pt x="284981" y="71748"/>
                </a:lnTo>
                <a:close/>
                <a:moveTo>
                  <a:pt x="96799" y="0"/>
                </a:moveTo>
                <a:lnTo>
                  <a:pt x="337527" y="0"/>
                </a:lnTo>
                <a:cubicBezTo>
                  <a:pt x="357394" y="0"/>
                  <a:pt x="373548" y="16036"/>
                  <a:pt x="373548" y="35874"/>
                </a:cubicBezTo>
                <a:cubicBezTo>
                  <a:pt x="373548" y="55711"/>
                  <a:pt x="357394" y="71748"/>
                  <a:pt x="337527" y="71748"/>
                </a:cubicBezTo>
                <a:lnTo>
                  <a:pt x="309768" y="71748"/>
                </a:lnTo>
                <a:lnTo>
                  <a:pt x="309768" y="257235"/>
                </a:lnTo>
                <a:lnTo>
                  <a:pt x="424608" y="471923"/>
                </a:lnTo>
                <a:cubicBezTo>
                  <a:pt x="439555" y="499917"/>
                  <a:pt x="438719" y="534215"/>
                  <a:pt x="422380" y="561468"/>
                </a:cubicBezTo>
                <a:cubicBezTo>
                  <a:pt x="406041" y="588721"/>
                  <a:pt x="376147" y="605592"/>
                  <a:pt x="344304" y="605592"/>
                </a:cubicBezTo>
                <a:lnTo>
                  <a:pt x="90950" y="605592"/>
                </a:lnTo>
                <a:cubicBezTo>
                  <a:pt x="59200" y="605592"/>
                  <a:pt x="29213" y="588721"/>
                  <a:pt x="12874" y="561468"/>
                </a:cubicBezTo>
                <a:cubicBezTo>
                  <a:pt x="-3465" y="534215"/>
                  <a:pt x="-4301" y="499917"/>
                  <a:pt x="10646" y="471923"/>
                </a:cubicBezTo>
                <a:lnTo>
                  <a:pt x="125579" y="257235"/>
                </a:lnTo>
                <a:lnTo>
                  <a:pt x="125579" y="71748"/>
                </a:lnTo>
                <a:lnTo>
                  <a:pt x="96799" y="71748"/>
                </a:lnTo>
                <a:cubicBezTo>
                  <a:pt x="77396" y="71284"/>
                  <a:pt x="61799" y="55433"/>
                  <a:pt x="61799" y="35874"/>
                </a:cubicBezTo>
                <a:cubicBezTo>
                  <a:pt x="61799" y="16407"/>
                  <a:pt x="77396" y="556"/>
                  <a:pt x="967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47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7198" dirty="0"/>
          </a:p>
        </p:txBody>
      </p:sp>
      <p:sp>
        <p:nvSpPr>
          <p:cNvPr id="23" name="işľîḍé">
            <a:extLst>
              <a:ext uri="{FF2B5EF4-FFF2-40B4-BE49-F238E27FC236}">
                <a16:creationId xmlns:a16="http://schemas.microsoft.com/office/drawing/2014/main" id="{8CF034E7-372D-45F2-BA33-CE0E388C1D6B}"/>
              </a:ext>
            </a:extLst>
          </p:cNvPr>
          <p:cNvSpPr/>
          <p:nvPr/>
        </p:nvSpPr>
        <p:spPr bwMode="auto">
          <a:xfrm>
            <a:off x="7353159" y="2481761"/>
            <a:ext cx="324406" cy="576174"/>
          </a:xfrm>
          <a:custGeom>
            <a:avLst/>
            <a:gdLst>
              <a:gd name="T0" fmla="*/ 4121 w 4588"/>
              <a:gd name="T1" fmla="*/ 0 h 8160"/>
              <a:gd name="T2" fmla="*/ 467 w 4588"/>
              <a:gd name="T3" fmla="*/ 0 h 8160"/>
              <a:gd name="T4" fmla="*/ 0 w 4588"/>
              <a:gd name="T5" fmla="*/ 467 h 8160"/>
              <a:gd name="T6" fmla="*/ 0 w 4588"/>
              <a:gd name="T7" fmla="*/ 955 h 8160"/>
              <a:gd name="T8" fmla="*/ 359 w 4588"/>
              <a:gd name="T9" fmla="*/ 1409 h 8160"/>
              <a:gd name="T10" fmla="*/ 359 w 4588"/>
              <a:gd name="T11" fmla="*/ 6225 h 8160"/>
              <a:gd name="T12" fmla="*/ 2294 w 4588"/>
              <a:gd name="T13" fmla="*/ 8160 h 8160"/>
              <a:gd name="T14" fmla="*/ 4229 w 4588"/>
              <a:gd name="T15" fmla="*/ 6225 h 8160"/>
              <a:gd name="T16" fmla="*/ 4229 w 4588"/>
              <a:gd name="T17" fmla="*/ 1409 h 8160"/>
              <a:gd name="T18" fmla="*/ 4588 w 4588"/>
              <a:gd name="T19" fmla="*/ 955 h 8160"/>
              <a:gd name="T20" fmla="*/ 4588 w 4588"/>
              <a:gd name="T21" fmla="*/ 467 h 8160"/>
              <a:gd name="T22" fmla="*/ 4121 w 4588"/>
              <a:gd name="T23" fmla="*/ 0 h 8160"/>
              <a:gd name="T24" fmla="*/ 3295 w 4588"/>
              <a:gd name="T25" fmla="*/ 6225 h 8160"/>
              <a:gd name="T26" fmla="*/ 2751 w 4588"/>
              <a:gd name="T27" fmla="*/ 7115 h 8160"/>
              <a:gd name="T28" fmla="*/ 2751 w 4588"/>
              <a:gd name="T29" fmla="*/ 3604 h 8160"/>
              <a:gd name="T30" fmla="*/ 1293 w 4588"/>
              <a:gd name="T31" fmla="*/ 3604 h 8160"/>
              <a:gd name="T32" fmla="*/ 1293 w 4588"/>
              <a:gd name="T33" fmla="*/ 982 h 8160"/>
              <a:gd name="T34" fmla="*/ 3295 w 4588"/>
              <a:gd name="T35" fmla="*/ 982 h 8160"/>
              <a:gd name="T36" fmla="*/ 3295 w 4588"/>
              <a:gd name="T37" fmla="*/ 6225 h 8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588" h="8160">
                <a:moveTo>
                  <a:pt x="4121" y="0"/>
                </a:moveTo>
                <a:lnTo>
                  <a:pt x="467" y="0"/>
                </a:lnTo>
                <a:cubicBezTo>
                  <a:pt x="209" y="0"/>
                  <a:pt x="0" y="209"/>
                  <a:pt x="0" y="467"/>
                </a:cubicBezTo>
                <a:lnTo>
                  <a:pt x="0" y="955"/>
                </a:lnTo>
                <a:cubicBezTo>
                  <a:pt x="0" y="1176"/>
                  <a:pt x="153" y="1360"/>
                  <a:pt x="359" y="1409"/>
                </a:cubicBezTo>
                <a:lnTo>
                  <a:pt x="359" y="6225"/>
                </a:lnTo>
                <a:cubicBezTo>
                  <a:pt x="359" y="7292"/>
                  <a:pt x="1227" y="8160"/>
                  <a:pt x="2294" y="8160"/>
                </a:cubicBezTo>
                <a:cubicBezTo>
                  <a:pt x="3361" y="8160"/>
                  <a:pt x="4229" y="7292"/>
                  <a:pt x="4229" y="6225"/>
                </a:cubicBezTo>
                <a:lnTo>
                  <a:pt x="4229" y="1409"/>
                </a:lnTo>
                <a:cubicBezTo>
                  <a:pt x="4435" y="1360"/>
                  <a:pt x="4588" y="1176"/>
                  <a:pt x="4588" y="955"/>
                </a:cubicBezTo>
                <a:lnTo>
                  <a:pt x="4588" y="467"/>
                </a:lnTo>
                <a:cubicBezTo>
                  <a:pt x="4588" y="209"/>
                  <a:pt x="4379" y="0"/>
                  <a:pt x="4121" y="0"/>
                </a:cubicBezTo>
                <a:close/>
                <a:moveTo>
                  <a:pt x="3295" y="6225"/>
                </a:moveTo>
                <a:cubicBezTo>
                  <a:pt x="3295" y="6612"/>
                  <a:pt x="3073" y="6949"/>
                  <a:pt x="2751" y="7115"/>
                </a:cubicBezTo>
                <a:lnTo>
                  <a:pt x="2751" y="3604"/>
                </a:lnTo>
                <a:lnTo>
                  <a:pt x="1293" y="3604"/>
                </a:lnTo>
                <a:lnTo>
                  <a:pt x="1293" y="982"/>
                </a:lnTo>
                <a:lnTo>
                  <a:pt x="3295" y="982"/>
                </a:lnTo>
                <a:lnTo>
                  <a:pt x="3295" y="6225"/>
                </a:lnTo>
                <a:close/>
              </a:path>
            </a:pathLst>
          </a:custGeom>
          <a:gradFill>
            <a:gsLst>
              <a:gs pos="0">
                <a:srgbClr val="5B8CAD"/>
              </a:gs>
              <a:gs pos="100000">
                <a:srgbClr val="4B7897"/>
              </a:gs>
            </a:gsLst>
            <a:lin ang="5400000" scaled="0"/>
          </a:gradFill>
          <a:ln w="19050" cap="flat">
            <a:noFill/>
            <a:miter lim="400000"/>
          </a:ln>
          <a:effectLst/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6" name="îślïḋe">
            <a:extLst>
              <a:ext uri="{FF2B5EF4-FFF2-40B4-BE49-F238E27FC236}">
                <a16:creationId xmlns:a16="http://schemas.microsoft.com/office/drawing/2014/main" id="{51033F0E-048D-4A72-9D1D-F7E869B13C9D}"/>
              </a:ext>
            </a:extLst>
          </p:cNvPr>
          <p:cNvSpPr/>
          <p:nvPr/>
        </p:nvSpPr>
        <p:spPr bwMode="auto">
          <a:xfrm>
            <a:off x="10155237" y="2481762"/>
            <a:ext cx="397700" cy="576174"/>
          </a:xfrm>
          <a:custGeom>
            <a:avLst/>
            <a:gdLst>
              <a:gd name="connsiteX0" fmla="*/ 302953 w 418198"/>
              <a:gd name="connsiteY0" fmla="*/ 299792 h 605874"/>
              <a:gd name="connsiteX1" fmla="*/ 249019 w 418198"/>
              <a:gd name="connsiteY1" fmla="*/ 317406 h 605874"/>
              <a:gd name="connsiteX2" fmla="*/ 269813 w 418198"/>
              <a:gd name="connsiteY2" fmla="*/ 380633 h 605874"/>
              <a:gd name="connsiteX3" fmla="*/ 296734 w 418198"/>
              <a:gd name="connsiteY3" fmla="*/ 400102 h 605874"/>
              <a:gd name="connsiteX4" fmla="*/ 305646 w 418198"/>
              <a:gd name="connsiteY4" fmla="*/ 398711 h 605874"/>
              <a:gd name="connsiteX5" fmla="*/ 322077 w 418198"/>
              <a:gd name="connsiteY5" fmla="*/ 384620 h 605874"/>
              <a:gd name="connsiteX6" fmla="*/ 323748 w 418198"/>
              <a:gd name="connsiteY6" fmla="*/ 362926 h 605874"/>
              <a:gd name="connsiteX7" fmla="*/ 313908 w 418198"/>
              <a:gd name="connsiteY7" fmla="*/ 278098 h 605874"/>
              <a:gd name="connsiteX8" fmla="*/ 340086 w 418198"/>
              <a:gd name="connsiteY8" fmla="*/ 357642 h 605874"/>
              <a:gd name="connsiteX9" fmla="*/ 337394 w 418198"/>
              <a:gd name="connsiteY9" fmla="*/ 392314 h 605874"/>
              <a:gd name="connsiteX10" fmla="*/ 310937 w 418198"/>
              <a:gd name="connsiteY10" fmla="*/ 415028 h 605874"/>
              <a:gd name="connsiteX11" fmla="*/ 296827 w 418198"/>
              <a:gd name="connsiteY11" fmla="*/ 417253 h 605874"/>
              <a:gd name="connsiteX12" fmla="*/ 253475 w 418198"/>
              <a:gd name="connsiteY12" fmla="*/ 386010 h 605874"/>
              <a:gd name="connsiteX13" fmla="*/ 227389 w 418198"/>
              <a:gd name="connsiteY13" fmla="*/ 306467 h 605874"/>
              <a:gd name="connsiteX14" fmla="*/ 174927 w 418198"/>
              <a:gd name="connsiteY14" fmla="*/ 169081 h 605874"/>
              <a:gd name="connsiteX15" fmla="*/ 95631 w 418198"/>
              <a:gd name="connsiteY15" fmla="*/ 195222 h 605874"/>
              <a:gd name="connsiteX16" fmla="*/ 29521 w 418198"/>
              <a:gd name="connsiteY16" fmla="*/ 252045 h 605874"/>
              <a:gd name="connsiteX17" fmla="*/ 22929 w 418198"/>
              <a:gd name="connsiteY17" fmla="*/ 338996 h 605874"/>
              <a:gd name="connsiteX18" fmla="*/ 58305 w 418198"/>
              <a:gd name="connsiteY18" fmla="*/ 441613 h 605874"/>
              <a:gd name="connsiteX19" fmla="*/ 105566 w 418198"/>
              <a:gd name="connsiteY19" fmla="*/ 420478 h 605874"/>
              <a:gd name="connsiteX20" fmla="*/ 73254 w 418198"/>
              <a:gd name="connsiteY20" fmla="*/ 322403 h 605874"/>
              <a:gd name="connsiteX21" fmla="*/ 76690 w 418198"/>
              <a:gd name="connsiteY21" fmla="*/ 275869 h 605874"/>
              <a:gd name="connsiteX22" fmla="*/ 112159 w 418198"/>
              <a:gd name="connsiteY22" fmla="*/ 245371 h 605874"/>
              <a:gd name="connsiteX23" fmla="*/ 191454 w 418198"/>
              <a:gd name="connsiteY23" fmla="*/ 219323 h 605874"/>
              <a:gd name="connsiteX24" fmla="*/ 176998 w 418198"/>
              <a:gd name="connsiteY24" fmla="*/ 150374 h 605874"/>
              <a:gd name="connsiteX25" fmla="*/ 204184 w 418198"/>
              <a:gd name="connsiteY25" fmla="*/ 233098 h 605874"/>
              <a:gd name="connsiteX26" fmla="*/ 117544 w 418198"/>
              <a:gd name="connsiteY26" fmla="*/ 261593 h 605874"/>
              <a:gd name="connsiteX27" fmla="*/ 89503 w 418198"/>
              <a:gd name="connsiteY27" fmla="*/ 317027 h 605874"/>
              <a:gd name="connsiteX28" fmla="*/ 123858 w 418198"/>
              <a:gd name="connsiteY28" fmla="*/ 421219 h 605874"/>
              <a:gd name="connsiteX29" fmla="*/ 184676 w 418198"/>
              <a:gd name="connsiteY29" fmla="*/ 470071 h 605874"/>
              <a:gd name="connsiteX30" fmla="*/ 351438 w 418198"/>
              <a:gd name="connsiteY30" fmla="*/ 420200 h 605874"/>
              <a:gd name="connsiteX31" fmla="*/ 370844 w 418198"/>
              <a:gd name="connsiteY31" fmla="*/ 417326 h 605874"/>
              <a:gd name="connsiteX32" fmla="*/ 416062 w 418198"/>
              <a:gd name="connsiteY32" fmla="*/ 445970 h 605874"/>
              <a:gd name="connsiteX33" fmla="*/ 418198 w 418198"/>
              <a:gd name="connsiteY33" fmla="*/ 453108 h 605874"/>
              <a:gd name="connsiteX34" fmla="*/ 223395 w 418198"/>
              <a:gd name="connsiteY34" fmla="*/ 541542 h 605874"/>
              <a:gd name="connsiteX35" fmla="*/ 363416 w 418198"/>
              <a:gd name="connsiteY35" fmla="*/ 541542 h 605874"/>
              <a:gd name="connsiteX36" fmla="*/ 363416 w 418198"/>
              <a:gd name="connsiteY36" fmla="*/ 605874 h 605874"/>
              <a:gd name="connsiteX37" fmla="*/ 27200 w 418198"/>
              <a:gd name="connsiteY37" fmla="*/ 605874 h 605874"/>
              <a:gd name="connsiteX38" fmla="*/ 27200 w 418198"/>
              <a:gd name="connsiteY38" fmla="*/ 541542 h 605874"/>
              <a:gd name="connsiteX39" fmla="*/ 47441 w 418198"/>
              <a:gd name="connsiteY39" fmla="*/ 541542 h 605874"/>
              <a:gd name="connsiteX40" fmla="*/ 33978 w 418198"/>
              <a:gd name="connsiteY40" fmla="*/ 497973 h 605874"/>
              <a:gd name="connsiteX41" fmla="*/ 44470 w 418198"/>
              <a:gd name="connsiteY41" fmla="*/ 459133 h 605874"/>
              <a:gd name="connsiteX42" fmla="*/ 6587 w 418198"/>
              <a:gd name="connsiteY42" fmla="*/ 344280 h 605874"/>
              <a:gd name="connsiteX43" fmla="*/ 14200 w 418198"/>
              <a:gd name="connsiteY43" fmla="*/ 244351 h 605874"/>
              <a:gd name="connsiteX44" fmla="*/ 90246 w 418198"/>
              <a:gd name="connsiteY44" fmla="*/ 178907 h 605874"/>
              <a:gd name="connsiteX45" fmla="*/ 241220 w 418198"/>
              <a:gd name="connsiteY45" fmla="*/ 61251 h 605874"/>
              <a:gd name="connsiteX46" fmla="*/ 311786 w 418198"/>
              <a:gd name="connsiteY46" fmla="*/ 276052 h 605874"/>
              <a:gd name="connsiteX47" fmla="*/ 227390 w 418198"/>
              <a:gd name="connsiteY47" fmla="*/ 303714 h 605874"/>
              <a:gd name="connsiteX48" fmla="*/ 204184 w 418198"/>
              <a:gd name="connsiteY48" fmla="*/ 233098 h 605874"/>
              <a:gd name="connsiteX49" fmla="*/ 213089 w 418198"/>
              <a:gd name="connsiteY49" fmla="*/ 230169 h 605874"/>
              <a:gd name="connsiteX50" fmla="*/ 185790 w 418198"/>
              <a:gd name="connsiteY50" fmla="*/ 147482 h 605874"/>
              <a:gd name="connsiteX51" fmla="*/ 176998 w 418198"/>
              <a:gd name="connsiteY51" fmla="*/ 150374 h 605874"/>
              <a:gd name="connsiteX52" fmla="*/ 156824 w 418198"/>
              <a:gd name="connsiteY52" fmla="*/ 88983 h 605874"/>
              <a:gd name="connsiteX53" fmla="*/ 239456 w 418198"/>
              <a:gd name="connsiteY53" fmla="*/ 0 h 605874"/>
              <a:gd name="connsiteX54" fmla="*/ 253781 w 418198"/>
              <a:gd name="connsiteY54" fmla="*/ 43750 h 605874"/>
              <a:gd name="connsiteX55" fmla="*/ 125846 w 418198"/>
              <a:gd name="connsiteY55" fmla="*/ 85666 h 605874"/>
              <a:gd name="connsiteX56" fmla="*/ 111521 w 418198"/>
              <a:gd name="connsiteY56" fmla="*/ 41916 h 605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18198" h="605874">
                <a:moveTo>
                  <a:pt x="302953" y="299792"/>
                </a:moveTo>
                <a:lnTo>
                  <a:pt x="249019" y="317406"/>
                </a:lnTo>
                <a:lnTo>
                  <a:pt x="269813" y="380633"/>
                </a:lnTo>
                <a:cubicBezTo>
                  <a:pt x="273619" y="392314"/>
                  <a:pt x="284480" y="400102"/>
                  <a:pt x="296734" y="400102"/>
                </a:cubicBezTo>
                <a:cubicBezTo>
                  <a:pt x="299797" y="400102"/>
                  <a:pt x="302768" y="399731"/>
                  <a:pt x="305646" y="398711"/>
                </a:cubicBezTo>
                <a:cubicBezTo>
                  <a:pt x="312794" y="396394"/>
                  <a:pt x="318642" y="391387"/>
                  <a:pt x="322077" y="384620"/>
                </a:cubicBezTo>
                <a:cubicBezTo>
                  <a:pt x="325511" y="377852"/>
                  <a:pt x="326068" y="370157"/>
                  <a:pt x="323748" y="362926"/>
                </a:cubicBezTo>
                <a:close/>
                <a:moveTo>
                  <a:pt x="313908" y="278098"/>
                </a:moveTo>
                <a:lnTo>
                  <a:pt x="340086" y="357642"/>
                </a:lnTo>
                <a:cubicBezTo>
                  <a:pt x="343892" y="369137"/>
                  <a:pt x="342871" y="381468"/>
                  <a:pt x="337394" y="392314"/>
                </a:cubicBezTo>
                <a:cubicBezTo>
                  <a:pt x="331917" y="403161"/>
                  <a:pt x="322541" y="411227"/>
                  <a:pt x="310937" y="415028"/>
                </a:cubicBezTo>
                <a:cubicBezTo>
                  <a:pt x="306388" y="416511"/>
                  <a:pt x="301654" y="417253"/>
                  <a:pt x="296827" y="417253"/>
                </a:cubicBezTo>
                <a:cubicBezTo>
                  <a:pt x="277054" y="417253"/>
                  <a:pt x="259601" y="404737"/>
                  <a:pt x="253475" y="386010"/>
                </a:cubicBezTo>
                <a:lnTo>
                  <a:pt x="227389" y="306467"/>
                </a:lnTo>
                <a:close/>
                <a:moveTo>
                  <a:pt x="174927" y="169081"/>
                </a:moveTo>
                <a:lnTo>
                  <a:pt x="95631" y="195222"/>
                </a:lnTo>
                <a:cubicBezTo>
                  <a:pt x="66755" y="204677"/>
                  <a:pt x="43263" y="224885"/>
                  <a:pt x="29521" y="252045"/>
                </a:cubicBezTo>
                <a:cubicBezTo>
                  <a:pt x="15779" y="279299"/>
                  <a:pt x="13458" y="310167"/>
                  <a:pt x="22929" y="338996"/>
                </a:cubicBezTo>
                <a:lnTo>
                  <a:pt x="58305" y="441613"/>
                </a:lnTo>
                <a:cubicBezTo>
                  <a:pt x="71304" y="429284"/>
                  <a:pt x="87739" y="421961"/>
                  <a:pt x="105566" y="420478"/>
                </a:cubicBezTo>
                <a:lnTo>
                  <a:pt x="73254" y="322403"/>
                </a:lnTo>
                <a:cubicBezTo>
                  <a:pt x="68147" y="307015"/>
                  <a:pt x="69354" y="290422"/>
                  <a:pt x="76690" y="275869"/>
                </a:cubicBezTo>
                <a:cubicBezTo>
                  <a:pt x="84118" y="261315"/>
                  <a:pt x="96653" y="250470"/>
                  <a:pt x="112159" y="245371"/>
                </a:cubicBezTo>
                <a:lnTo>
                  <a:pt x="191454" y="219323"/>
                </a:lnTo>
                <a:close/>
                <a:moveTo>
                  <a:pt x="176998" y="150374"/>
                </a:moveTo>
                <a:lnTo>
                  <a:pt x="204184" y="233098"/>
                </a:lnTo>
                <a:lnTo>
                  <a:pt x="117544" y="261593"/>
                </a:lnTo>
                <a:cubicBezTo>
                  <a:pt x="94517" y="269195"/>
                  <a:pt x="81982" y="294038"/>
                  <a:pt x="89503" y="317027"/>
                </a:cubicBezTo>
                <a:lnTo>
                  <a:pt x="123858" y="421219"/>
                </a:lnTo>
                <a:cubicBezTo>
                  <a:pt x="151714" y="425484"/>
                  <a:pt x="174648" y="444023"/>
                  <a:pt x="184676" y="470071"/>
                </a:cubicBezTo>
                <a:lnTo>
                  <a:pt x="351438" y="420200"/>
                </a:lnTo>
                <a:cubicBezTo>
                  <a:pt x="357844" y="418253"/>
                  <a:pt x="364344" y="417326"/>
                  <a:pt x="370844" y="417326"/>
                </a:cubicBezTo>
                <a:cubicBezTo>
                  <a:pt x="393128" y="417326"/>
                  <a:pt x="410863" y="428543"/>
                  <a:pt x="416062" y="445970"/>
                </a:cubicBezTo>
                <a:lnTo>
                  <a:pt x="418198" y="453108"/>
                </a:lnTo>
                <a:lnTo>
                  <a:pt x="223395" y="541542"/>
                </a:lnTo>
                <a:lnTo>
                  <a:pt x="363416" y="541542"/>
                </a:lnTo>
                <a:lnTo>
                  <a:pt x="363416" y="605874"/>
                </a:lnTo>
                <a:lnTo>
                  <a:pt x="27200" y="605874"/>
                </a:lnTo>
                <a:lnTo>
                  <a:pt x="27200" y="541542"/>
                </a:lnTo>
                <a:lnTo>
                  <a:pt x="47441" y="541542"/>
                </a:lnTo>
                <a:cubicBezTo>
                  <a:pt x="38713" y="528749"/>
                  <a:pt x="33978" y="513454"/>
                  <a:pt x="33978" y="497973"/>
                </a:cubicBezTo>
                <a:cubicBezTo>
                  <a:pt x="33978" y="484347"/>
                  <a:pt x="37599" y="470998"/>
                  <a:pt x="44470" y="459133"/>
                </a:cubicBezTo>
                <a:lnTo>
                  <a:pt x="6587" y="344280"/>
                </a:lnTo>
                <a:cubicBezTo>
                  <a:pt x="-4277" y="311187"/>
                  <a:pt x="-1677" y="275591"/>
                  <a:pt x="14200" y="244351"/>
                </a:cubicBezTo>
                <a:cubicBezTo>
                  <a:pt x="29985" y="213112"/>
                  <a:pt x="57005" y="189845"/>
                  <a:pt x="90246" y="178907"/>
                </a:cubicBezTo>
                <a:close/>
                <a:moveTo>
                  <a:pt x="241220" y="61251"/>
                </a:moveTo>
                <a:lnTo>
                  <a:pt x="311786" y="276052"/>
                </a:lnTo>
                <a:lnTo>
                  <a:pt x="227390" y="303714"/>
                </a:lnTo>
                <a:lnTo>
                  <a:pt x="204184" y="233098"/>
                </a:lnTo>
                <a:lnTo>
                  <a:pt x="213089" y="230169"/>
                </a:lnTo>
                <a:lnTo>
                  <a:pt x="185790" y="147482"/>
                </a:lnTo>
                <a:lnTo>
                  <a:pt x="176998" y="150374"/>
                </a:lnTo>
                <a:lnTo>
                  <a:pt x="156824" y="88983"/>
                </a:lnTo>
                <a:close/>
                <a:moveTo>
                  <a:pt x="239456" y="0"/>
                </a:moveTo>
                <a:lnTo>
                  <a:pt x="253781" y="43750"/>
                </a:lnTo>
                <a:lnTo>
                  <a:pt x="125846" y="85666"/>
                </a:lnTo>
                <a:lnTo>
                  <a:pt x="111521" y="41916"/>
                </a:lnTo>
                <a:close/>
              </a:path>
            </a:pathLst>
          </a:custGeom>
          <a:gradFill>
            <a:gsLst>
              <a:gs pos="0">
                <a:srgbClr val="5B8CAD"/>
              </a:gs>
              <a:gs pos="100000">
                <a:srgbClr val="4B7897"/>
              </a:gs>
            </a:gsLst>
            <a:lin ang="5400000" scaled="0"/>
          </a:gradFill>
          <a:ln w="19050" cap="flat">
            <a:noFill/>
            <a:miter lim="400000"/>
          </a:ln>
          <a:effectLst/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01841A5-8D2F-4AC0-8F74-3F48E54F7439}"/>
              </a:ext>
            </a:extLst>
          </p:cNvPr>
          <p:cNvSpPr txBox="1"/>
          <p:nvPr/>
        </p:nvSpPr>
        <p:spPr>
          <a:xfrm>
            <a:off x="621116" y="3239287"/>
            <a:ext cx="2433592" cy="2059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B789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输入小标题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4B7897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 algn="ctr">
              <a:lnSpc>
                <a:spcPct val="150000"/>
              </a:lnSpc>
              <a:spcBef>
                <a:spcPts val="1200"/>
              </a:spcBef>
              <a:defRPr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09C9C36-41A1-4846-9854-68A0851E79EE}"/>
              </a:ext>
            </a:extLst>
          </p:cNvPr>
          <p:cNvSpPr txBox="1"/>
          <p:nvPr/>
        </p:nvSpPr>
        <p:spPr>
          <a:xfrm>
            <a:off x="6298566" y="3239287"/>
            <a:ext cx="2433592" cy="2059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B789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输入小标题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4B7897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 algn="ctr">
              <a:lnSpc>
                <a:spcPct val="150000"/>
              </a:lnSpc>
              <a:spcBef>
                <a:spcPts val="1200"/>
              </a:spcBef>
              <a:defRPr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193BD2A-9D55-4A53-858B-6493D8B86607}"/>
              </a:ext>
            </a:extLst>
          </p:cNvPr>
          <p:cNvSpPr txBox="1"/>
          <p:nvPr/>
        </p:nvSpPr>
        <p:spPr>
          <a:xfrm>
            <a:off x="9137291" y="3239287"/>
            <a:ext cx="2433592" cy="2059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B789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输入小标题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4B7897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 algn="ctr">
              <a:lnSpc>
                <a:spcPct val="150000"/>
              </a:lnSpc>
              <a:spcBef>
                <a:spcPts val="1200"/>
              </a:spcBef>
              <a:defRPr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DE4585A-9B44-4F9F-A667-1E4BB89DF1DC}"/>
              </a:ext>
            </a:extLst>
          </p:cNvPr>
          <p:cNvSpPr txBox="1"/>
          <p:nvPr/>
        </p:nvSpPr>
        <p:spPr>
          <a:xfrm>
            <a:off x="3459841" y="3239287"/>
            <a:ext cx="2433592" cy="2059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输入小标题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 algn="ctr">
              <a:lnSpc>
                <a:spcPct val="150000"/>
              </a:lnSpc>
              <a:spcBef>
                <a:spcPts val="1200"/>
              </a:spcBef>
              <a:defRPr/>
            </a:pPr>
            <a:r>
              <a:rPr lang="zh-CN" altLang="en-US" sz="1400" dirty="0">
                <a:solidFill>
                  <a:srgbClr val="BAE0F2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</a:p>
        </p:txBody>
      </p:sp>
    </p:spTree>
    <p:extLst>
      <p:ext uri="{BB962C8B-B14F-4D97-AF65-F5344CB8AC3E}">
        <p14:creationId xmlns:p14="http://schemas.microsoft.com/office/powerpoint/2010/main" val="656354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9DDE3C0-6A66-423C-84B4-EB0547DE82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íśľiḑê">
            <a:extLst>
              <a:ext uri="{FF2B5EF4-FFF2-40B4-BE49-F238E27FC236}">
                <a16:creationId xmlns:a16="http://schemas.microsoft.com/office/drawing/2014/main" id="{1FA7CB37-43EB-4006-84CE-43531AEE452E}"/>
              </a:ext>
            </a:extLst>
          </p:cNvPr>
          <p:cNvSpPr/>
          <p:nvPr/>
        </p:nvSpPr>
        <p:spPr>
          <a:xfrm>
            <a:off x="0" y="2292902"/>
            <a:ext cx="4808798" cy="4565098"/>
          </a:xfrm>
          <a:prstGeom prst="rect">
            <a:avLst/>
          </a:prstGeom>
          <a:blipFill dpi="0" rotWithShape="1">
            <a:blip r:embed="rId3"/>
            <a:srcRect/>
            <a:tile tx="0" ty="0" sx="80000" sy="80000" flip="none" algn="ctr"/>
          </a:blipFill>
          <a:ln w="38100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25" name="ïsľíḋè">
            <a:extLst>
              <a:ext uri="{FF2B5EF4-FFF2-40B4-BE49-F238E27FC236}">
                <a16:creationId xmlns:a16="http://schemas.microsoft.com/office/drawing/2014/main" id="{D204ADC9-596A-4201-B271-A43D7C2DEDA5}"/>
              </a:ext>
            </a:extLst>
          </p:cNvPr>
          <p:cNvSpPr/>
          <p:nvPr/>
        </p:nvSpPr>
        <p:spPr>
          <a:xfrm>
            <a:off x="4043425" y="3032567"/>
            <a:ext cx="3092048" cy="38153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pic>
        <p:nvPicPr>
          <p:cNvPr id="126" name="图形 125">
            <a:extLst>
              <a:ext uri="{FF2B5EF4-FFF2-40B4-BE49-F238E27FC236}">
                <a16:creationId xmlns:a16="http://schemas.microsoft.com/office/drawing/2014/main" id="{C342D85F-FFCB-40A2-BE92-EB5C5C244D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44123" y="549275"/>
            <a:ext cx="2831940" cy="520356"/>
          </a:xfrm>
          <a:prstGeom prst="rect">
            <a:avLst/>
          </a:prstGeom>
        </p:spPr>
      </p:pic>
      <p:sp>
        <p:nvSpPr>
          <p:cNvPr id="128" name="矩形 127">
            <a:extLst>
              <a:ext uri="{FF2B5EF4-FFF2-40B4-BE49-F238E27FC236}">
                <a16:creationId xmlns:a16="http://schemas.microsoft.com/office/drawing/2014/main" id="{C46B82B6-B1CD-48B7-A372-187FA3FA6FBF}"/>
              </a:ext>
            </a:extLst>
          </p:cNvPr>
          <p:cNvSpPr/>
          <p:nvPr/>
        </p:nvSpPr>
        <p:spPr>
          <a:xfrm>
            <a:off x="8148577" y="2292902"/>
            <a:ext cx="3527487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ts val="600"/>
              </a:spcBef>
              <a:defRPr/>
            </a:pPr>
            <a:r>
              <a:rPr lang="zh-CN" altLang="en-US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lang="en-US" altLang="zh-CN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L="0" lvl="1">
              <a:spcBef>
                <a:spcPts val="600"/>
              </a:spcBef>
              <a:defRPr/>
            </a:pPr>
            <a:r>
              <a:rPr lang="zh-CN" altLang="en-US" sz="1400" dirty="0">
                <a:solidFill>
                  <a:srgbClr val="BAE0F2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</a:t>
            </a:r>
          </a:p>
        </p:txBody>
      </p:sp>
      <p:sp>
        <p:nvSpPr>
          <p:cNvPr id="135" name="íṥ1idê">
            <a:extLst>
              <a:ext uri="{FF2B5EF4-FFF2-40B4-BE49-F238E27FC236}">
                <a16:creationId xmlns:a16="http://schemas.microsoft.com/office/drawing/2014/main" id="{865727B0-1D5C-4F6D-92BC-C491349E4A03}"/>
              </a:ext>
            </a:extLst>
          </p:cNvPr>
          <p:cNvSpPr/>
          <p:nvPr/>
        </p:nvSpPr>
        <p:spPr bwMode="auto">
          <a:xfrm>
            <a:off x="7492466" y="2339202"/>
            <a:ext cx="540461" cy="609751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  <a:gd name="connsiteX107" fmla="*/ 373273 h 605239"/>
              <a:gd name="connsiteY107" fmla="*/ 373273 h 605239"/>
              <a:gd name="connsiteX108" fmla="*/ 373273 h 605239"/>
              <a:gd name="connsiteY108" fmla="*/ 373273 h 605239"/>
              <a:gd name="connsiteX109" fmla="*/ 373273 h 605239"/>
              <a:gd name="connsiteY109" fmla="*/ 373273 h 605239"/>
              <a:gd name="connsiteX110" fmla="*/ 373273 h 605239"/>
              <a:gd name="connsiteY110" fmla="*/ 373273 h 605239"/>
              <a:gd name="connsiteX111" fmla="*/ 373273 h 605239"/>
              <a:gd name="connsiteY111" fmla="*/ 373273 h 605239"/>
              <a:gd name="connsiteX112" fmla="*/ 373273 h 605239"/>
              <a:gd name="connsiteY112" fmla="*/ 373273 h 605239"/>
              <a:gd name="connsiteX113" fmla="*/ 373273 h 605239"/>
              <a:gd name="connsiteY113" fmla="*/ 373273 h 605239"/>
              <a:gd name="connsiteX114" fmla="*/ 373273 h 605239"/>
              <a:gd name="connsiteY114" fmla="*/ 373273 h 605239"/>
              <a:gd name="connsiteX115" fmla="*/ 373273 h 605239"/>
              <a:gd name="connsiteY115" fmla="*/ 373273 h 605239"/>
              <a:gd name="connsiteX116" fmla="*/ 373273 h 605239"/>
              <a:gd name="connsiteY116" fmla="*/ 373273 h 605239"/>
              <a:gd name="connsiteX117" fmla="*/ 373273 h 605239"/>
              <a:gd name="connsiteY117" fmla="*/ 373273 h 605239"/>
              <a:gd name="connsiteX118" fmla="*/ 373273 h 605239"/>
              <a:gd name="connsiteY118" fmla="*/ 373273 h 605239"/>
              <a:gd name="connsiteX119" fmla="*/ 373273 h 605239"/>
              <a:gd name="connsiteY119" fmla="*/ 373273 h 605239"/>
              <a:gd name="connsiteX120" fmla="*/ 373273 h 605239"/>
              <a:gd name="connsiteY120" fmla="*/ 373273 h 605239"/>
              <a:gd name="connsiteX121" fmla="*/ 373273 h 605239"/>
              <a:gd name="connsiteY121" fmla="*/ 373273 h 605239"/>
              <a:gd name="connsiteX122" fmla="*/ 373273 h 605239"/>
              <a:gd name="connsiteY122" fmla="*/ 373273 h 605239"/>
              <a:gd name="connsiteX123" fmla="*/ 373273 h 605239"/>
              <a:gd name="connsiteY123" fmla="*/ 373273 h 605239"/>
              <a:gd name="connsiteX124" fmla="*/ 373273 h 605239"/>
              <a:gd name="connsiteY124" fmla="*/ 373273 h 605239"/>
              <a:gd name="connsiteX125" fmla="*/ 373273 h 605239"/>
              <a:gd name="connsiteY125" fmla="*/ 373273 h 605239"/>
              <a:gd name="connsiteX126" fmla="*/ 373273 h 605239"/>
              <a:gd name="connsiteY126" fmla="*/ 373273 h 605239"/>
              <a:gd name="connsiteX127" fmla="*/ 373273 h 605239"/>
              <a:gd name="connsiteY127" fmla="*/ 373273 h 605239"/>
              <a:gd name="connsiteX128" fmla="*/ 373273 h 605239"/>
              <a:gd name="connsiteY128" fmla="*/ 373273 h 605239"/>
              <a:gd name="connsiteX129" fmla="*/ 373273 h 605239"/>
              <a:gd name="connsiteY129" fmla="*/ 373273 h 605239"/>
              <a:gd name="connsiteX130" fmla="*/ 373273 h 605239"/>
              <a:gd name="connsiteY130" fmla="*/ 373273 h 605239"/>
              <a:gd name="connsiteX131" fmla="*/ 373273 h 605239"/>
              <a:gd name="connsiteY131" fmla="*/ 373273 h 605239"/>
              <a:gd name="connsiteX132" fmla="*/ 373273 h 605239"/>
              <a:gd name="connsiteY132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539527" h="608697">
                <a:moveTo>
                  <a:pt x="269740" y="427400"/>
                </a:moveTo>
                <a:cubicBezTo>
                  <a:pt x="250430" y="436996"/>
                  <a:pt x="231212" y="445618"/>
                  <a:pt x="212459" y="453174"/>
                </a:cubicBezTo>
                <a:cubicBezTo>
                  <a:pt x="215894" y="470186"/>
                  <a:pt x="219839" y="486133"/>
                  <a:pt x="224435" y="500642"/>
                </a:cubicBezTo>
                <a:cubicBezTo>
                  <a:pt x="231908" y="524562"/>
                  <a:pt x="240775" y="543799"/>
                  <a:pt x="250058" y="556269"/>
                </a:cubicBezTo>
                <a:cubicBezTo>
                  <a:pt x="257114" y="565865"/>
                  <a:pt x="264077" y="571103"/>
                  <a:pt x="269740" y="571103"/>
                </a:cubicBezTo>
                <a:cubicBezTo>
                  <a:pt x="275357" y="571103"/>
                  <a:pt x="282366" y="565772"/>
                  <a:pt x="289422" y="556269"/>
                </a:cubicBezTo>
                <a:cubicBezTo>
                  <a:pt x="298706" y="543706"/>
                  <a:pt x="307526" y="524515"/>
                  <a:pt x="315046" y="500642"/>
                </a:cubicBezTo>
                <a:cubicBezTo>
                  <a:pt x="319595" y="486133"/>
                  <a:pt x="323633" y="470233"/>
                  <a:pt x="326975" y="453174"/>
                </a:cubicBezTo>
                <a:cubicBezTo>
                  <a:pt x="308222" y="445618"/>
                  <a:pt x="289051" y="436996"/>
                  <a:pt x="269740" y="427400"/>
                </a:cubicBezTo>
                <a:close/>
                <a:moveTo>
                  <a:pt x="336213" y="391011"/>
                </a:moveTo>
                <a:cubicBezTo>
                  <a:pt x="332314" y="393282"/>
                  <a:pt x="328414" y="395646"/>
                  <a:pt x="324515" y="397918"/>
                </a:cubicBezTo>
                <a:cubicBezTo>
                  <a:pt x="320105" y="400514"/>
                  <a:pt x="315649" y="403063"/>
                  <a:pt x="311239" y="405520"/>
                </a:cubicBezTo>
                <a:cubicBezTo>
                  <a:pt x="318620" y="408858"/>
                  <a:pt x="326001" y="412056"/>
                  <a:pt x="333288" y="415116"/>
                </a:cubicBezTo>
                <a:cubicBezTo>
                  <a:pt x="334403" y="407189"/>
                  <a:pt x="335331" y="399169"/>
                  <a:pt x="336213" y="391011"/>
                </a:cubicBezTo>
                <a:close/>
                <a:moveTo>
                  <a:pt x="203314" y="390918"/>
                </a:moveTo>
                <a:cubicBezTo>
                  <a:pt x="204103" y="399169"/>
                  <a:pt x="205124" y="407189"/>
                  <a:pt x="206239" y="415023"/>
                </a:cubicBezTo>
                <a:cubicBezTo>
                  <a:pt x="213526" y="412010"/>
                  <a:pt x="220814" y="408858"/>
                  <a:pt x="228241" y="405474"/>
                </a:cubicBezTo>
                <a:cubicBezTo>
                  <a:pt x="223785" y="402971"/>
                  <a:pt x="219422" y="400467"/>
                  <a:pt x="215012" y="397871"/>
                </a:cubicBezTo>
                <a:cubicBezTo>
                  <a:pt x="211066" y="395554"/>
                  <a:pt x="207167" y="393282"/>
                  <a:pt x="203314" y="390918"/>
                </a:cubicBezTo>
                <a:close/>
                <a:moveTo>
                  <a:pt x="425802" y="328987"/>
                </a:moveTo>
                <a:cubicBezTo>
                  <a:pt x="410345" y="341317"/>
                  <a:pt x="393680" y="353555"/>
                  <a:pt x="376134" y="365422"/>
                </a:cubicBezTo>
                <a:cubicBezTo>
                  <a:pt x="374695" y="387395"/>
                  <a:pt x="372420" y="408672"/>
                  <a:pt x="369449" y="428930"/>
                </a:cubicBezTo>
                <a:cubicBezTo>
                  <a:pt x="407745" y="442234"/>
                  <a:pt x="441121" y="449234"/>
                  <a:pt x="466094" y="449234"/>
                </a:cubicBezTo>
                <a:cubicBezTo>
                  <a:pt x="483734" y="449234"/>
                  <a:pt x="496499" y="445432"/>
                  <a:pt x="500213" y="439128"/>
                </a:cubicBezTo>
                <a:cubicBezTo>
                  <a:pt x="503044" y="434261"/>
                  <a:pt x="502069" y="425592"/>
                  <a:pt x="497381" y="414652"/>
                </a:cubicBezTo>
                <a:cubicBezTo>
                  <a:pt x="491254" y="400328"/>
                  <a:pt x="479092" y="382945"/>
                  <a:pt x="462288" y="364495"/>
                </a:cubicBezTo>
                <a:cubicBezTo>
                  <a:pt x="451612" y="352814"/>
                  <a:pt x="439357" y="340854"/>
                  <a:pt x="425802" y="328987"/>
                </a:cubicBezTo>
                <a:close/>
                <a:moveTo>
                  <a:pt x="113585" y="328940"/>
                </a:moveTo>
                <a:cubicBezTo>
                  <a:pt x="100031" y="340808"/>
                  <a:pt x="87823" y="352721"/>
                  <a:pt x="77193" y="364403"/>
                </a:cubicBezTo>
                <a:cubicBezTo>
                  <a:pt x="60342" y="382945"/>
                  <a:pt x="48227" y="400282"/>
                  <a:pt x="42099" y="414606"/>
                </a:cubicBezTo>
                <a:cubicBezTo>
                  <a:pt x="37458" y="425546"/>
                  <a:pt x="36390" y="434261"/>
                  <a:pt x="39221" y="439082"/>
                </a:cubicBezTo>
                <a:cubicBezTo>
                  <a:pt x="42935" y="445386"/>
                  <a:pt x="55700" y="449141"/>
                  <a:pt x="73340" y="449141"/>
                </a:cubicBezTo>
                <a:cubicBezTo>
                  <a:pt x="98360" y="449141"/>
                  <a:pt x="131689" y="442187"/>
                  <a:pt x="169939" y="428883"/>
                </a:cubicBezTo>
                <a:cubicBezTo>
                  <a:pt x="166968" y="408626"/>
                  <a:pt x="164740" y="387349"/>
                  <a:pt x="163254" y="365330"/>
                </a:cubicBezTo>
                <a:cubicBezTo>
                  <a:pt x="145708" y="353463"/>
                  <a:pt x="129043" y="341225"/>
                  <a:pt x="113585" y="328940"/>
                </a:cubicBezTo>
                <a:close/>
                <a:moveTo>
                  <a:pt x="378083" y="290882"/>
                </a:moveTo>
                <a:cubicBezTo>
                  <a:pt x="378176" y="295333"/>
                  <a:pt x="378176" y="313504"/>
                  <a:pt x="378083" y="317954"/>
                </a:cubicBezTo>
                <a:cubicBezTo>
                  <a:pt x="384303" y="313504"/>
                  <a:pt x="390292" y="308915"/>
                  <a:pt x="396094" y="304418"/>
                </a:cubicBezTo>
                <a:cubicBezTo>
                  <a:pt x="390292" y="299875"/>
                  <a:pt x="384303" y="295379"/>
                  <a:pt x="378083" y="290882"/>
                </a:cubicBezTo>
                <a:close/>
                <a:moveTo>
                  <a:pt x="161397" y="290882"/>
                </a:moveTo>
                <a:cubicBezTo>
                  <a:pt x="155224" y="295333"/>
                  <a:pt x="149235" y="299875"/>
                  <a:pt x="143387" y="304418"/>
                </a:cubicBezTo>
                <a:cubicBezTo>
                  <a:pt x="149235" y="308915"/>
                  <a:pt x="155224" y="313411"/>
                  <a:pt x="161397" y="317954"/>
                </a:cubicBezTo>
                <a:cubicBezTo>
                  <a:pt x="161305" y="313504"/>
                  <a:pt x="161305" y="295333"/>
                  <a:pt x="161397" y="290882"/>
                </a:cubicBezTo>
                <a:close/>
                <a:moveTo>
                  <a:pt x="269729" y="261092"/>
                </a:moveTo>
                <a:cubicBezTo>
                  <a:pt x="293678" y="261092"/>
                  <a:pt x="313092" y="280474"/>
                  <a:pt x="313092" y="304384"/>
                </a:cubicBezTo>
                <a:cubicBezTo>
                  <a:pt x="313092" y="328294"/>
                  <a:pt x="293678" y="347676"/>
                  <a:pt x="269729" y="347676"/>
                </a:cubicBezTo>
                <a:cubicBezTo>
                  <a:pt x="245780" y="347676"/>
                  <a:pt x="226366" y="328294"/>
                  <a:pt x="226366" y="304384"/>
                </a:cubicBezTo>
                <a:cubicBezTo>
                  <a:pt x="226366" y="280474"/>
                  <a:pt x="245780" y="261092"/>
                  <a:pt x="269729" y="261092"/>
                </a:cubicBezTo>
                <a:close/>
                <a:moveTo>
                  <a:pt x="269740" y="223666"/>
                </a:moveTo>
                <a:cubicBezTo>
                  <a:pt x="257764" y="229924"/>
                  <a:pt x="245834" y="236553"/>
                  <a:pt x="233997" y="243460"/>
                </a:cubicBezTo>
                <a:cubicBezTo>
                  <a:pt x="222300" y="250274"/>
                  <a:pt x="210927" y="257320"/>
                  <a:pt x="199925" y="264413"/>
                </a:cubicBezTo>
                <a:cubicBezTo>
                  <a:pt x="199368" y="277532"/>
                  <a:pt x="199044" y="290882"/>
                  <a:pt x="199044" y="304418"/>
                </a:cubicBezTo>
                <a:cubicBezTo>
                  <a:pt x="199044" y="317954"/>
                  <a:pt x="199368" y="331305"/>
                  <a:pt x="199925" y="344377"/>
                </a:cubicBezTo>
                <a:cubicBezTo>
                  <a:pt x="210927" y="351516"/>
                  <a:pt x="222300" y="358562"/>
                  <a:pt x="233997" y="365330"/>
                </a:cubicBezTo>
                <a:cubicBezTo>
                  <a:pt x="245881" y="372283"/>
                  <a:pt x="257764" y="378866"/>
                  <a:pt x="269740" y="385124"/>
                </a:cubicBezTo>
                <a:cubicBezTo>
                  <a:pt x="281670" y="378866"/>
                  <a:pt x="293600" y="372283"/>
                  <a:pt x="305437" y="365330"/>
                </a:cubicBezTo>
                <a:cubicBezTo>
                  <a:pt x="317135" y="358562"/>
                  <a:pt x="328507" y="351516"/>
                  <a:pt x="339555" y="344377"/>
                </a:cubicBezTo>
                <a:cubicBezTo>
                  <a:pt x="340112" y="331305"/>
                  <a:pt x="340391" y="317954"/>
                  <a:pt x="340391" y="304418"/>
                </a:cubicBezTo>
                <a:cubicBezTo>
                  <a:pt x="340391" y="290882"/>
                  <a:pt x="340112" y="277532"/>
                  <a:pt x="339555" y="264413"/>
                </a:cubicBezTo>
                <a:cubicBezTo>
                  <a:pt x="328507" y="257320"/>
                  <a:pt x="317135" y="250274"/>
                  <a:pt x="305437" y="243460"/>
                </a:cubicBezTo>
                <a:cubicBezTo>
                  <a:pt x="293553" y="236553"/>
                  <a:pt x="281670" y="229924"/>
                  <a:pt x="269740" y="223666"/>
                </a:cubicBezTo>
                <a:close/>
                <a:moveTo>
                  <a:pt x="333288" y="193767"/>
                </a:moveTo>
                <a:cubicBezTo>
                  <a:pt x="326001" y="196780"/>
                  <a:pt x="318666" y="199932"/>
                  <a:pt x="311239" y="203362"/>
                </a:cubicBezTo>
                <a:cubicBezTo>
                  <a:pt x="315696" y="205819"/>
                  <a:pt x="320105" y="208369"/>
                  <a:pt x="324515" y="210965"/>
                </a:cubicBezTo>
                <a:cubicBezTo>
                  <a:pt x="328414" y="213236"/>
                  <a:pt x="332314" y="215508"/>
                  <a:pt x="336120" y="217872"/>
                </a:cubicBezTo>
                <a:cubicBezTo>
                  <a:pt x="335331" y="209713"/>
                  <a:pt x="334356" y="201694"/>
                  <a:pt x="333288" y="193767"/>
                </a:cubicBezTo>
                <a:close/>
                <a:moveTo>
                  <a:pt x="206146" y="193720"/>
                </a:moveTo>
                <a:cubicBezTo>
                  <a:pt x="205124" y="201601"/>
                  <a:pt x="204103" y="209667"/>
                  <a:pt x="203268" y="217825"/>
                </a:cubicBezTo>
                <a:cubicBezTo>
                  <a:pt x="207167" y="215461"/>
                  <a:pt x="211066" y="213190"/>
                  <a:pt x="214965" y="210872"/>
                </a:cubicBezTo>
                <a:cubicBezTo>
                  <a:pt x="219329" y="208276"/>
                  <a:pt x="223785" y="205773"/>
                  <a:pt x="228195" y="203270"/>
                </a:cubicBezTo>
                <a:cubicBezTo>
                  <a:pt x="220814" y="199932"/>
                  <a:pt x="213480" y="196733"/>
                  <a:pt x="206146" y="193720"/>
                </a:cubicBezTo>
                <a:close/>
                <a:moveTo>
                  <a:pt x="466187" y="159649"/>
                </a:moveTo>
                <a:cubicBezTo>
                  <a:pt x="441167" y="159649"/>
                  <a:pt x="407792" y="166649"/>
                  <a:pt x="369496" y="179906"/>
                </a:cubicBezTo>
                <a:cubicBezTo>
                  <a:pt x="372466" y="200210"/>
                  <a:pt x="374695" y="221441"/>
                  <a:pt x="376180" y="243460"/>
                </a:cubicBezTo>
                <a:cubicBezTo>
                  <a:pt x="393773" y="255327"/>
                  <a:pt x="410391" y="267565"/>
                  <a:pt x="425895" y="279850"/>
                </a:cubicBezTo>
                <a:cubicBezTo>
                  <a:pt x="439357" y="267936"/>
                  <a:pt x="451612" y="256022"/>
                  <a:pt x="462334" y="244387"/>
                </a:cubicBezTo>
                <a:cubicBezTo>
                  <a:pt x="479185" y="225845"/>
                  <a:pt x="491300" y="208554"/>
                  <a:pt x="497428" y="194184"/>
                </a:cubicBezTo>
                <a:cubicBezTo>
                  <a:pt x="502069" y="183244"/>
                  <a:pt x="503137" y="174529"/>
                  <a:pt x="500259" y="169708"/>
                </a:cubicBezTo>
                <a:cubicBezTo>
                  <a:pt x="496546" y="163404"/>
                  <a:pt x="483827" y="159649"/>
                  <a:pt x="466187" y="159649"/>
                </a:cubicBezTo>
                <a:close/>
                <a:moveTo>
                  <a:pt x="73386" y="159603"/>
                </a:moveTo>
                <a:cubicBezTo>
                  <a:pt x="55747" y="159603"/>
                  <a:pt x="43028" y="163357"/>
                  <a:pt x="39314" y="169662"/>
                </a:cubicBezTo>
                <a:cubicBezTo>
                  <a:pt x="36436" y="174529"/>
                  <a:pt x="37458" y="183198"/>
                  <a:pt x="42146" y="194138"/>
                </a:cubicBezTo>
                <a:cubicBezTo>
                  <a:pt x="48273" y="208461"/>
                  <a:pt x="60389" y="225845"/>
                  <a:pt x="77239" y="244341"/>
                </a:cubicBezTo>
                <a:cubicBezTo>
                  <a:pt x="87823" y="256022"/>
                  <a:pt x="100077" y="267936"/>
                  <a:pt x="113678" y="279803"/>
                </a:cubicBezTo>
                <a:cubicBezTo>
                  <a:pt x="129182" y="267519"/>
                  <a:pt x="145800" y="255281"/>
                  <a:pt x="163393" y="243414"/>
                </a:cubicBezTo>
                <a:cubicBezTo>
                  <a:pt x="164832" y="221395"/>
                  <a:pt x="167107" y="200117"/>
                  <a:pt x="170078" y="179860"/>
                </a:cubicBezTo>
                <a:cubicBezTo>
                  <a:pt x="131782" y="166556"/>
                  <a:pt x="98406" y="159603"/>
                  <a:pt x="73386" y="159603"/>
                </a:cubicBezTo>
                <a:close/>
                <a:moveTo>
                  <a:pt x="269740" y="37687"/>
                </a:moveTo>
                <a:cubicBezTo>
                  <a:pt x="264077" y="37687"/>
                  <a:pt x="257114" y="43018"/>
                  <a:pt x="250058" y="52521"/>
                </a:cubicBezTo>
                <a:cubicBezTo>
                  <a:pt x="240775" y="65083"/>
                  <a:pt x="231908" y="84321"/>
                  <a:pt x="224435" y="108148"/>
                </a:cubicBezTo>
                <a:cubicBezTo>
                  <a:pt x="219839" y="122703"/>
                  <a:pt x="215894" y="138557"/>
                  <a:pt x="212459" y="155616"/>
                </a:cubicBezTo>
                <a:cubicBezTo>
                  <a:pt x="231212" y="163172"/>
                  <a:pt x="250430" y="171840"/>
                  <a:pt x="269740" y="181390"/>
                </a:cubicBezTo>
                <a:cubicBezTo>
                  <a:pt x="289051" y="171840"/>
                  <a:pt x="308222" y="163172"/>
                  <a:pt x="326975" y="155616"/>
                </a:cubicBezTo>
                <a:cubicBezTo>
                  <a:pt x="323587" y="138650"/>
                  <a:pt x="319595" y="122703"/>
                  <a:pt x="315046" y="108148"/>
                </a:cubicBezTo>
                <a:cubicBezTo>
                  <a:pt x="307526" y="84228"/>
                  <a:pt x="298706" y="65037"/>
                  <a:pt x="289422" y="52521"/>
                </a:cubicBezTo>
                <a:cubicBezTo>
                  <a:pt x="282366" y="42972"/>
                  <a:pt x="275357" y="37687"/>
                  <a:pt x="269740" y="37687"/>
                </a:cubicBezTo>
                <a:close/>
                <a:moveTo>
                  <a:pt x="269740" y="0"/>
                </a:moveTo>
                <a:cubicBezTo>
                  <a:pt x="292625" y="0"/>
                  <a:pt x="309568" y="16363"/>
                  <a:pt x="319780" y="30177"/>
                </a:cubicBezTo>
                <a:cubicBezTo>
                  <a:pt x="331757" y="46216"/>
                  <a:pt x="342247" y="68653"/>
                  <a:pt x="351114" y="96930"/>
                </a:cubicBezTo>
                <a:cubicBezTo>
                  <a:pt x="355523" y="111022"/>
                  <a:pt x="359423" y="126226"/>
                  <a:pt x="362811" y="142405"/>
                </a:cubicBezTo>
                <a:cubicBezTo>
                  <a:pt x="402732" y="129054"/>
                  <a:pt x="438336" y="122008"/>
                  <a:pt x="466094" y="122008"/>
                </a:cubicBezTo>
                <a:cubicBezTo>
                  <a:pt x="480949" y="122008"/>
                  <a:pt x="493900" y="124048"/>
                  <a:pt x="504437" y="127988"/>
                </a:cubicBezTo>
                <a:cubicBezTo>
                  <a:pt x="517249" y="132809"/>
                  <a:pt x="526811" y="140504"/>
                  <a:pt x="532846" y="150749"/>
                </a:cubicBezTo>
                <a:cubicBezTo>
                  <a:pt x="544404" y="170450"/>
                  <a:pt x="538834" y="193349"/>
                  <a:pt x="532103" y="209018"/>
                </a:cubicBezTo>
                <a:cubicBezTo>
                  <a:pt x="524212" y="227375"/>
                  <a:pt x="510100" y="247864"/>
                  <a:pt x="490186" y="269744"/>
                </a:cubicBezTo>
                <a:cubicBezTo>
                  <a:pt x="479788" y="281148"/>
                  <a:pt x="467951" y="292783"/>
                  <a:pt x="454954" y="304418"/>
                </a:cubicBezTo>
                <a:cubicBezTo>
                  <a:pt x="467951" y="316007"/>
                  <a:pt x="479788" y="327642"/>
                  <a:pt x="490140" y="339000"/>
                </a:cubicBezTo>
                <a:cubicBezTo>
                  <a:pt x="510054" y="360880"/>
                  <a:pt x="524165" y="381276"/>
                  <a:pt x="532010" y="399726"/>
                </a:cubicBezTo>
                <a:cubicBezTo>
                  <a:pt x="538787" y="415394"/>
                  <a:pt x="544358" y="438201"/>
                  <a:pt x="532753" y="457995"/>
                </a:cubicBezTo>
                <a:cubicBezTo>
                  <a:pt x="526718" y="468239"/>
                  <a:pt x="517156" y="475934"/>
                  <a:pt x="504344" y="480755"/>
                </a:cubicBezTo>
                <a:cubicBezTo>
                  <a:pt x="493760" y="484696"/>
                  <a:pt x="480902" y="486735"/>
                  <a:pt x="466048" y="486735"/>
                </a:cubicBezTo>
                <a:cubicBezTo>
                  <a:pt x="438243" y="486735"/>
                  <a:pt x="402685" y="479689"/>
                  <a:pt x="362765" y="466339"/>
                </a:cubicBezTo>
                <a:cubicBezTo>
                  <a:pt x="359423" y="482517"/>
                  <a:pt x="355431" y="497722"/>
                  <a:pt x="351067" y="511814"/>
                </a:cubicBezTo>
                <a:cubicBezTo>
                  <a:pt x="342201" y="539998"/>
                  <a:pt x="331664" y="562527"/>
                  <a:pt x="319734" y="578566"/>
                </a:cubicBezTo>
                <a:cubicBezTo>
                  <a:pt x="309568" y="592287"/>
                  <a:pt x="292625" y="608697"/>
                  <a:pt x="269740" y="608697"/>
                </a:cubicBezTo>
                <a:cubicBezTo>
                  <a:pt x="246809" y="608697"/>
                  <a:pt x="229866" y="592287"/>
                  <a:pt x="219700" y="578566"/>
                </a:cubicBezTo>
                <a:cubicBezTo>
                  <a:pt x="207770" y="562527"/>
                  <a:pt x="197233" y="540091"/>
                  <a:pt x="188413" y="511814"/>
                </a:cubicBezTo>
                <a:cubicBezTo>
                  <a:pt x="184004" y="497722"/>
                  <a:pt x="180104" y="482517"/>
                  <a:pt x="176716" y="466339"/>
                </a:cubicBezTo>
                <a:cubicBezTo>
                  <a:pt x="136795" y="479689"/>
                  <a:pt x="101191" y="486735"/>
                  <a:pt x="73386" y="486735"/>
                </a:cubicBezTo>
                <a:cubicBezTo>
                  <a:pt x="58532" y="486735"/>
                  <a:pt x="45627" y="484696"/>
                  <a:pt x="35090" y="480755"/>
                </a:cubicBezTo>
                <a:cubicBezTo>
                  <a:pt x="22278" y="475934"/>
                  <a:pt x="12670" y="468239"/>
                  <a:pt x="6681" y="457995"/>
                </a:cubicBezTo>
                <a:cubicBezTo>
                  <a:pt x="-4877" y="438294"/>
                  <a:pt x="693" y="415394"/>
                  <a:pt x="7424" y="399726"/>
                </a:cubicBezTo>
                <a:cubicBezTo>
                  <a:pt x="15269" y="381369"/>
                  <a:pt x="29381" y="360880"/>
                  <a:pt x="49341" y="339000"/>
                </a:cubicBezTo>
                <a:cubicBezTo>
                  <a:pt x="59785" y="327596"/>
                  <a:pt x="71529" y="315961"/>
                  <a:pt x="84527" y="304326"/>
                </a:cubicBezTo>
                <a:cubicBezTo>
                  <a:pt x="71529" y="292737"/>
                  <a:pt x="59739" y="281101"/>
                  <a:pt x="49341" y="269651"/>
                </a:cubicBezTo>
                <a:cubicBezTo>
                  <a:pt x="29381" y="247771"/>
                  <a:pt x="15269" y="227375"/>
                  <a:pt x="7424" y="208971"/>
                </a:cubicBezTo>
                <a:cubicBezTo>
                  <a:pt x="693" y="193257"/>
                  <a:pt x="-4877" y="170450"/>
                  <a:pt x="6681" y="150702"/>
                </a:cubicBezTo>
                <a:cubicBezTo>
                  <a:pt x="12762" y="140411"/>
                  <a:pt x="22278" y="132763"/>
                  <a:pt x="35090" y="127942"/>
                </a:cubicBezTo>
                <a:cubicBezTo>
                  <a:pt x="45674" y="124001"/>
                  <a:pt x="58532" y="121962"/>
                  <a:pt x="73386" y="121962"/>
                </a:cubicBezTo>
                <a:cubicBezTo>
                  <a:pt x="101191" y="121962"/>
                  <a:pt x="136795" y="129008"/>
                  <a:pt x="176716" y="142358"/>
                </a:cubicBezTo>
                <a:cubicBezTo>
                  <a:pt x="180058" y="126134"/>
                  <a:pt x="184004" y="110929"/>
                  <a:pt x="188413" y="96837"/>
                </a:cubicBezTo>
                <a:cubicBezTo>
                  <a:pt x="197233" y="68653"/>
                  <a:pt x="207770" y="46170"/>
                  <a:pt x="219700" y="30085"/>
                </a:cubicBezTo>
                <a:cubicBezTo>
                  <a:pt x="229866" y="16363"/>
                  <a:pt x="246809" y="0"/>
                  <a:pt x="269740" y="0"/>
                </a:cubicBezTo>
                <a:close/>
              </a:path>
            </a:pathLst>
          </a:custGeom>
          <a:gradFill>
            <a:gsLst>
              <a:gs pos="0">
                <a:srgbClr val="BAE0F2"/>
              </a:gs>
              <a:gs pos="100000">
                <a:srgbClr val="5A85D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38" name="îṩļíḍe">
            <a:extLst>
              <a:ext uri="{FF2B5EF4-FFF2-40B4-BE49-F238E27FC236}">
                <a16:creationId xmlns:a16="http://schemas.microsoft.com/office/drawing/2014/main" id="{774478FC-7BED-41A5-9D9C-C1494F134FBB}"/>
              </a:ext>
            </a:extLst>
          </p:cNvPr>
          <p:cNvSpPr/>
          <p:nvPr/>
        </p:nvSpPr>
        <p:spPr bwMode="auto">
          <a:xfrm>
            <a:off x="7543575" y="3720081"/>
            <a:ext cx="438243" cy="609751"/>
          </a:xfrm>
          <a:custGeom>
            <a:avLst/>
            <a:gdLst>
              <a:gd name="connsiteX0" fmla="*/ 264916 w 435254"/>
              <a:gd name="connsiteY0" fmla="*/ 387002 h 605592"/>
              <a:gd name="connsiteX1" fmla="*/ 232980 w 435254"/>
              <a:gd name="connsiteY1" fmla="*/ 444284 h 605592"/>
              <a:gd name="connsiteX2" fmla="*/ 290446 w 435254"/>
              <a:gd name="connsiteY2" fmla="*/ 476076 h 605592"/>
              <a:gd name="connsiteX3" fmla="*/ 322289 w 435254"/>
              <a:gd name="connsiteY3" fmla="*/ 418794 h 605592"/>
              <a:gd name="connsiteX4" fmla="*/ 264916 w 435254"/>
              <a:gd name="connsiteY4" fmla="*/ 387002 h 605592"/>
              <a:gd name="connsiteX5" fmla="*/ 139402 w 435254"/>
              <a:gd name="connsiteY5" fmla="*/ 338432 h 605592"/>
              <a:gd name="connsiteX6" fmla="*/ 295830 w 435254"/>
              <a:gd name="connsiteY6" fmla="*/ 338432 h 605592"/>
              <a:gd name="connsiteX7" fmla="*/ 380961 w 435254"/>
              <a:gd name="connsiteY7" fmla="*/ 497395 h 605592"/>
              <a:gd name="connsiteX8" fmla="*/ 379940 w 435254"/>
              <a:gd name="connsiteY8" fmla="*/ 538271 h 605592"/>
              <a:gd name="connsiteX9" fmla="*/ 344291 w 435254"/>
              <a:gd name="connsiteY9" fmla="*/ 558384 h 605592"/>
              <a:gd name="connsiteX10" fmla="*/ 90941 w 435254"/>
              <a:gd name="connsiteY10" fmla="*/ 558384 h 605592"/>
              <a:gd name="connsiteX11" fmla="*/ 55385 w 435254"/>
              <a:gd name="connsiteY11" fmla="*/ 538271 h 605592"/>
              <a:gd name="connsiteX12" fmla="*/ 54364 w 435254"/>
              <a:gd name="connsiteY12" fmla="*/ 497395 h 605592"/>
              <a:gd name="connsiteX13" fmla="*/ 206517 w 435254"/>
              <a:gd name="connsiteY13" fmla="*/ 242939 h 605592"/>
              <a:gd name="connsiteX14" fmla="*/ 242338 w 435254"/>
              <a:gd name="connsiteY14" fmla="*/ 262869 h 605592"/>
              <a:gd name="connsiteX15" fmla="*/ 222386 w 435254"/>
              <a:gd name="connsiteY15" fmla="*/ 298651 h 605592"/>
              <a:gd name="connsiteX16" fmla="*/ 186565 w 435254"/>
              <a:gd name="connsiteY16" fmla="*/ 278813 h 605592"/>
              <a:gd name="connsiteX17" fmla="*/ 206517 w 435254"/>
              <a:gd name="connsiteY17" fmla="*/ 242939 h 605592"/>
              <a:gd name="connsiteX18" fmla="*/ 247634 w 435254"/>
              <a:gd name="connsiteY18" fmla="*/ 115529 h 605592"/>
              <a:gd name="connsiteX19" fmla="*/ 277725 w 435254"/>
              <a:gd name="connsiteY19" fmla="*/ 132203 h 605592"/>
              <a:gd name="connsiteX20" fmla="*/ 261007 w 435254"/>
              <a:gd name="connsiteY20" fmla="*/ 162123 h 605592"/>
              <a:gd name="connsiteX21" fmla="*/ 231009 w 435254"/>
              <a:gd name="connsiteY21" fmla="*/ 145542 h 605592"/>
              <a:gd name="connsiteX22" fmla="*/ 247634 w 435254"/>
              <a:gd name="connsiteY22" fmla="*/ 115529 h 605592"/>
              <a:gd name="connsiteX23" fmla="*/ 150273 w 435254"/>
              <a:gd name="connsiteY23" fmla="*/ 71748 h 605592"/>
              <a:gd name="connsiteX24" fmla="*/ 150273 w 435254"/>
              <a:gd name="connsiteY24" fmla="*/ 263353 h 605592"/>
              <a:gd name="connsiteX25" fmla="*/ 32555 w 435254"/>
              <a:gd name="connsiteY25" fmla="*/ 483510 h 605592"/>
              <a:gd name="connsiteX26" fmla="*/ 34134 w 435254"/>
              <a:gd name="connsiteY26" fmla="*/ 548769 h 605592"/>
              <a:gd name="connsiteX27" fmla="*/ 90950 w 435254"/>
              <a:gd name="connsiteY27" fmla="*/ 580935 h 605592"/>
              <a:gd name="connsiteX28" fmla="*/ 344304 w 435254"/>
              <a:gd name="connsiteY28" fmla="*/ 580935 h 605592"/>
              <a:gd name="connsiteX29" fmla="*/ 401120 w 435254"/>
              <a:gd name="connsiteY29" fmla="*/ 548769 h 605592"/>
              <a:gd name="connsiteX30" fmla="*/ 402791 w 435254"/>
              <a:gd name="connsiteY30" fmla="*/ 483510 h 605592"/>
              <a:gd name="connsiteX31" fmla="*/ 284981 w 435254"/>
              <a:gd name="connsiteY31" fmla="*/ 263353 h 605592"/>
              <a:gd name="connsiteX32" fmla="*/ 284981 w 435254"/>
              <a:gd name="connsiteY32" fmla="*/ 71748 h 605592"/>
              <a:gd name="connsiteX33" fmla="*/ 96799 w 435254"/>
              <a:gd name="connsiteY33" fmla="*/ 0 h 605592"/>
              <a:gd name="connsiteX34" fmla="*/ 337527 w 435254"/>
              <a:gd name="connsiteY34" fmla="*/ 0 h 605592"/>
              <a:gd name="connsiteX35" fmla="*/ 373548 w 435254"/>
              <a:gd name="connsiteY35" fmla="*/ 35874 h 605592"/>
              <a:gd name="connsiteX36" fmla="*/ 337527 w 435254"/>
              <a:gd name="connsiteY36" fmla="*/ 71748 h 605592"/>
              <a:gd name="connsiteX37" fmla="*/ 309768 w 435254"/>
              <a:gd name="connsiteY37" fmla="*/ 71748 h 605592"/>
              <a:gd name="connsiteX38" fmla="*/ 309768 w 435254"/>
              <a:gd name="connsiteY38" fmla="*/ 257235 h 605592"/>
              <a:gd name="connsiteX39" fmla="*/ 424608 w 435254"/>
              <a:gd name="connsiteY39" fmla="*/ 471923 h 605592"/>
              <a:gd name="connsiteX40" fmla="*/ 422380 w 435254"/>
              <a:gd name="connsiteY40" fmla="*/ 561468 h 605592"/>
              <a:gd name="connsiteX41" fmla="*/ 344304 w 435254"/>
              <a:gd name="connsiteY41" fmla="*/ 605592 h 605592"/>
              <a:gd name="connsiteX42" fmla="*/ 90950 w 435254"/>
              <a:gd name="connsiteY42" fmla="*/ 605592 h 605592"/>
              <a:gd name="connsiteX43" fmla="*/ 12874 w 435254"/>
              <a:gd name="connsiteY43" fmla="*/ 561468 h 605592"/>
              <a:gd name="connsiteX44" fmla="*/ 10646 w 435254"/>
              <a:gd name="connsiteY44" fmla="*/ 471923 h 605592"/>
              <a:gd name="connsiteX45" fmla="*/ 125579 w 435254"/>
              <a:gd name="connsiteY45" fmla="*/ 257235 h 605592"/>
              <a:gd name="connsiteX46" fmla="*/ 125579 w 435254"/>
              <a:gd name="connsiteY46" fmla="*/ 71748 h 605592"/>
              <a:gd name="connsiteX47" fmla="*/ 96799 w 435254"/>
              <a:gd name="connsiteY47" fmla="*/ 71748 h 605592"/>
              <a:gd name="connsiteX48" fmla="*/ 61799 w 435254"/>
              <a:gd name="connsiteY48" fmla="*/ 35874 h 605592"/>
              <a:gd name="connsiteX49" fmla="*/ 96799 w 435254"/>
              <a:gd name="connsiteY49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35254" h="605592">
                <a:moveTo>
                  <a:pt x="264916" y="387002"/>
                </a:moveTo>
                <a:cubicBezTo>
                  <a:pt x="240222" y="393953"/>
                  <a:pt x="225925" y="419628"/>
                  <a:pt x="232980" y="444284"/>
                </a:cubicBezTo>
                <a:cubicBezTo>
                  <a:pt x="240036" y="468846"/>
                  <a:pt x="265752" y="483120"/>
                  <a:pt x="290446" y="476076"/>
                </a:cubicBezTo>
                <a:cubicBezTo>
                  <a:pt x="315048" y="469032"/>
                  <a:pt x="329344" y="443357"/>
                  <a:pt x="322289" y="418794"/>
                </a:cubicBezTo>
                <a:cubicBezTo>
                  <a:pt x="315233" y="394139"/>
                  <a:pt x="289518" y="379957"/>
                  <a:pt x="264916" y="387002"/>
                </a:cubicBezTo>
                <a:close/>
                <a:moveTo>
                  <a:pt x="139402" y="338432"/>
                </a:moveTo>
                <a:lnTo>
                  <a:pt x="295830" y="338432"/>
                </a:lnTo>
                <a:lnTo>
                  <a:pt x="380961" y="497395"/>
                </a:lnTo>
                <a:cubicBezTo>
                  <a:pt x="387831" y="510278"/>
                  <a:pt x="387367" y="525758"/>
                  <a:pt x="379940" y="538271"/>
                </a:cubicBezTo>
                <a:cubicBezTo>
                  <a:pt x="372420" y="550784"/>
                  <a:pt x="358866" y="558384"/>
                  <a:pt x="344291" y="558384"/>
                </a:cubicBezTo>
                <a:lnTo>
                  <a:pt x="90941" y="558384"/>
                </a:lnTo>
                <a:cubicBezTo>
                  <a:pt x="76366" y="558384"/>
                  <a:pt x="62905" y="550784"/>
                  <a:pt x="55385" y="538271"/>
                </a:cubicBezTo>
                <a:cubicBezTo>
                  <a:pt x="47865" y="525758"/>
                  <a:pt x="47494" y="510278"/>
                  <a:pt x="54364" y="497395"/>
                </a:cubicBezTo>
                <a:close/>
                <a:moveTo>
                  <a:pt x="206517" y="242939"/>
                </a:moveTo>
                <a:cubicBezTo>
                  <a:pt x="221829" y="238582"/>
                  <a:pt x="237884" y="247481"/>
                  <a:pt x="242338" y="262869"/>
                </a:cubicBezTo>
                <a:cubicBezTo>
                  <a:pt x="246700" y="278257"/>
                  <a:pt x="237791" y="294201"/>
                  <a:pt x="222386" y="298651"/>
                </a:cubicBezTo>
                <a:cubicBezTo>
                  <a:pt x="206981" y="303008"/>
                  <a:pt x="191019" y="294109"/>
                  <a:pt x="186565" y="278813"/>
                </a:cubicBezTo>
                <a:cubicBezTo>
                  <a:pt x="182203" y="263425"/>
                  <a:pt x="191112" y="247388"/>
                  <a:pt x="206517" y="242939"/>
                </a:cubicBezTo>
                <a:close/>
                <a:moveTo>
                  <a:pt x="247634" y="115529"/>
                </a:moveTo>
                <a:cubicBezTo>
                  <a:pt x="260543" y="111917"/>
                  <a:pt x="274010" y="119327"/>
                  <a:pt x="277725" y="132203"/>
                </a:cubicBezTo>
                <a:cubicBezTo>
                  <a:pt x="281347" y="145079"/>
                  <a:pt x="273917" y="158418"/>
                  <a:pt x="261007" y="162123"/>
                </a:cubicBezTo>
                <a:cubicBezTo>
                  <a:pt x="248191" y="165829"/>
                  <a:pt x="234724" y="158326"/>
                  <a:pt x="231009" y="145542"/>
                </a:cubicBezTo>
                <a:cubicBezTo>
                  <a:pt x="227294" y="132666"/>
                  <a:pt x="234817" y="119235"/>
                  <a:pt x="247634" y="115529"/>
                </a:cubicBezTo>
                <a:close/>
                <a:moveTo>
                  <a:pt x="150273" y="71748"/>
                </a:moveTo>
                <a:lnTo>
                  <a:pt x="150273" y="263353"/>
                </a:lnTo>
                <a:lnTo>
                  <a:pt x="32555" y="483510"/>
                </a:lnTo>
                <a:cubicBezTo>
                  <a:pt x="21601" y="503903"/>
                  <a:pt x="22251" y="528931"/>
                  <a:pt x="34134" y="548769"/>
                </a:cubicBezTo>
                <a:cubicBezTo>
                  <a:pt x="46017" y="568606"/>
                  <a:pt x="67834" y="580935"/>
                  <a:pt x="90950" y="580935"/>
                </a:cubicBezTo>
                <a:lnTo>
                  <a:pt x="344304" y="580935"/>
                </a:lnTo>
                <a:cubicBezTo>
                  <a:pt x="367420" y="580935"/>
                  <a:pt x="389237" y="568606"/>
                  <a:pt x="401120" y="548769"/>
                </a:cubicBezTo>
                <a:cubicBezTo>
                  <a:pt x="413096" y="528931"/>
                  <a:pt x="413653" y="503903"/>
                  <a:pt x="402791" y="483510"/>
                </a:cubicBezTo>
                <a:lnTo>
                  <a:pt x="284981" y="263353"/>
                </a:lnTo>
                <a:lnTo>
                  <a:pt x="284981" y="71748"/>
                </a:lnTo>
                <a:close/>
                <a:moveTo>
                  <a:pt x="96799" y="0"/>
                </a:moveTo>
                <a:lnTo>
                  <a:pt x="337527" y="0"/>
                </a:lnTo>
                <a:cubicBezTo>
                  <a:pt x="357394" y="0"/>
                  <a:pt x="373548" y="16036"/>
                  <a:pt x="373548" y="35874"/>
                </a:cubicBezTo>
                <a:cubicBezTo>
                  <a:pt x="373548" y="55711"/>
                  <a:pt x="357394" y="71748"/>
                  <a:pt x="337527" y="71748"/>
                </a:cubicBezTo>
                <a:lnTo>
                  <a:pt x="309768" y="71748"/>
                </a:lnTo>
                <a:lnTo>
                  <a:pt x="309768" y="257235"/>
                </a:lnTo>
                <a:lnTo>
                  <a:pt x="424608" y="471923"/>
                </a:lnTo>
                <a:cubicBezTo>
                  <a:pt x="439555" y="499917"/>
                  <a:pt x="438719" y="534215"/>
                  <a:pt x="422380" y="561468"/>
                </a:cubicBezTo>
                <a:cubicBezTo>
                  <a:pt x="406041" y="588721"/>
                  <a:pt x="376147" y="605592"/>
                  <a:pt x="344304" y="605592"/>
                </a:cubicBezTo>
                <a:lnTo>
                  <a:pt x="90950" y="605592"/>
                </a:lnTo>
                <a:cubicBezTo>
                  <a:pt x="59200" y="605592"/>
                  <a:pt x="29213" y="588721"/>
                  <a:pt x="12874" y="561468"/>
                </a:cubicBezTo>
                <a:cubicBezTo>
                  <a:pt x="-3465" y="534215"/>
                  <a:pt x="-4301" y="499917"/>
                  <a:pt x="10646" y="471923"/>
                </a:cubicBezTo>
                <a:lnTo>
                  <a:pt x="125579" y="257235"/>
                </a:lnTo>
                <a:lnTo>
                  <a:pt x="125579" y="71748"/>
                </a:lnTo>
                <a:lnTo>
                  <a:pt x="96799" y="71748"/>
                </a:lnTo>
                <a:cubicBezTo>
                  <a:pt x="77396" y="71284"/>
                  <a:pt x="61799" y="55433"/>
                  <a:pt x="61799" y="35874"/>
                </a:cubicBezTo>
                <a:cubicBezTo>
                  <a:pt x="61799" y="16407"/>
                  <a:pt x="77396" y="556"/>
                  <a:pt x="96799" y="0"/>
                </a:cubicBezTo>
                <a:close/>
              </a:path>
            </a:pathLst>
          </a:custGeom>
          <a:gradFill>
            <a:gsLst>
              <a:gs pos="0">
                <a:srgbClr val="BAE0F2"/>
              </a:gs>
              <a:gs pos="100000">
                <a:srgbClr val="5A85D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44" name="îślïḋe">
            <a:extLst>
              <a:ext uri="{FF2B5EF4-FFF2-40B4-BE49-F238E27FC236}">
                <a16:creationId xmlns:a16="http://schemas.microsoft.com/office/drawing/2014/main" id="{54FB2CA8-5AE3-4691-84C0-283CBDD578F6}"/>
              </a:ext>
            </a:extLst>
          </p:cNvPr>
          <p:cNvSpPr/>
          <p:nvPr/>
        </p:nvSpPr>
        <p:spPr bwMode="auto">
          <a:xfrm>
            <a:off x="7552260" y="5104028"/>
            <a:ext cx="420873" cy="609752"/>
          </a:xfrm>
          <a:custGeom>
            <a:avLst/>
            <a:gdLst>
              <a:gd name="connsiteX0" fmla="*/ 302953 w 418198"/>
              <a:gd name="connsiteY0" fmla="*/ 299792 h 605874"/>
              <a:gd name="connsiteX1" fmla="*/ 249019 w 418198"/>
              <a:gd name="connsiteY1" fmla="*/ 317406 h 605874"/>
              <a:gd name="connsiteX2" fmla="*/ 269813 w 418198"/>
              <a:gd name="connsiteY2" fmla="*/ 380633 h 605874"/>
              <a:gd name="connsiteX3" fmla="*/ 296734 w 418198"/>
              <a:gd name="connsiteY3" fmla="*/ 400102 h 605874"/>
              <a:gd name="connsiteX4" fmla="*/ 305646 w 418198"/>
              <a:gd name="connsiteY4" fmla="*/ 398711 h 605874"/>
              <a:gd name="connsiteX5" fmla="*/ 322077 w 418198"/>
              <a:gd name="connsiteY5" fmla="*/ 384620 h 605874"/>
              <a:gd name="connsiteX6" fmla="*/ 323748 w 418198"/>
              <a:gd name="connsiteY6" fmla="*/ 362926 h 605874"/>
              <a:gd name="connsiteX7" fmla="*/ 313908 w 418198"/>
              <a:gd name="connsiteY7" fmla="*/ 278098 h 605874"/>
              <a:gd name="connsiteX8" fmla="*/ 340086 w 418198"/>
              <a:gd name="connsiteY8" fmla="*/ 357642 h 605874"/>
              <a:gd name="connsiteX9" fmla="*/ 337394 w 418198"/>
              <a:gd name="connsiteY9" fmla="*/ 392314 h 605874"/>
              <a:gd name="connsiteX10" fmla="*/ 310937 w 418198"/>
              <a:gd name="connsiteY10" fmla="*/ 415028 h 605874"/>
              <a:gd name="connsiteX11" fmla="*/ 296827 w 418198"/>
              <a:gd name="connsiteY11" fmla="*/ 417253 h 605874"/>
              <a:gd name="connsiteX12" fmla="*/ 253475 w 418198"/>
              <a:gd name="connsiteY12" fmla="*/ 386010 h 605874"/>
              <a:gd name="connsiteX13" fmla="*/ 227389 w 418198"/>
              <a:gd name="connsiteY13" fmla="*/ 306467 h 605874"/>
              <a:gd name="connsiteX14" fmla="*/ 174927 w 418198"/>
              <a:gd name="connsiteY14" fmla="*/ 169081 h 605874"/>
              <a:gd name="connsiteX15" fmla="*/ 95631 w 418198"/>
              <a:gd name="connsiteY15" fmla="*/ 195222 h 605874"/>
              <a:gd name="connsiteX16" fmla="*/ 29521 w 418198"/>
              <a:gd name="connsiteY16" fmla="*/ 252045 h 605874"/>
              <a:gd name="connsiteX17" fmla="*/ 22929 w 418198"/>
              <a:gd name="connsiteY17" fmla="*/ 338996 h 605874"/>
              <a:gd name="connsiteX18" fmla="*/ 58305 w 418198"/>
              <a:gd name="connsiteY18" fmla="*/ 441613 h 605874"/>
              <a:gd name="connsiteX19" fmla="*/ 105566 w 418198"/>
              <a:gd name="connsiteY19" fmla="*/ 420478 h 605874"/>
              <a:gd name="connsiteX20" fmla="*/ 73254 w 418198"/>
              <a:gd name="connsiteY20" fmla="*/ 322403 h 605874"/>
              <a:gd name="connsiteX21" fmla="*/ 76690 w 418198"/>
              <a:gd name="connsiteY21" fmla="*/ 275869 h 605874"/>
              <a:gd name="connsiteX22" fmla="*/ 112159 w 418198"/>
              <a:gd name="connsiteY22" fmla="*/ 245371 h 605874"/>
              <a:gd name="connsiteX23" fmla="*/ 191454 w 418198"/>
              <a:gd name="connsiteY23" fmla="*/ 219323 h 605874"/>
              <a:gd name="connsiteX24" fmla="*/ 176998 w 418198"/>
              <a:gd name="connsiteY24" fmla="*/ 150374 h 605874"/>
              <a:gd name="connsiteX25" fmla="*/ 204184 w 418198"/>
              <a:gd name="connsiteY25" fmla="*/ 233098 h 605874"/>
              <a:gd name="connsiteX26" fmla="*/ 117544 w 418198"/>
              <a:gd name="connsiteY26" fmla="*/ 261593 h 605874"/>
              <a:gd name="connsiteX27" fmla="*/ 89503 w 418198"/>
              <a:gd name="connsiteY27" fmla="*/ 317027 h 605874"/>
              <a:gd name="connsiteX28" fmla="*/ 123858 w 418198"/>
              <a:gd name="connsiteY28" fmla="*/ 421219 h 605874"/>
              <a:gd name="connsiteX29" fmla="*/ 184676 w 418198"/>
              <a:gd name="connsiteY29" fmla="*/ 470071 h 605874"/>
              <a:gd name="connsiteX30" fmla="*/ 351438 w 418198"/>
              <a:gd name="connsiteY30" fmla="*/ 420200 h 605874"/>
              <a:gd name="connsiteX31" fmla="*/ 370844 w 418198"/>
              <a:gd name="connsiteY31" fmla="*/ 417326 h 605874"/>
              <a:gd name="connsiteX32" fmla="*/ 416062 w 418198"/>
              <a:gd name="connsiteY32" fmla="*/ 445970 h 605874"/>
              <a:gd name="connsiteX33" fmla="*/ 418198 w 418198"/>
              <a:gd name="connsiteY33" fmla="*/ 453108 h 605874"/>
              <a:gd name="connsiteX34" fmla="*/ 223395 w 418198"/>
              <a:gd name="connsiteY34" fmla="*/ 541542 h 605874"/>
              <a:gd name="connsiteX35" fmla="*/ 363416 w 418198"/>
              <a:gd name="connsiteY35" fmla="*/ 541542 h 605874"/>
              <a:gd name="connsiteX36" fmla="*/ 363416 w 418198"/>
              <a:gd name="connsiteY36" fmla="*/ 605874 h 605874"/>
              <a:gd name="connsiteX37" fmla="*/ 27200 w 418198"/>
              <a:gd name="connsiteY37" fmla="*/ 605874 h 605874"/>
              <a:gd name="connsiteX38" fmla="*/ 27200 w 418198"/>
              <a:gd name="connsiteY38" fmla="*/ 541542 h 605874"/>
              <a:gd name="connsiteX39" fmla="*/ 47441 w 418198"/>
              <a:gd name="connsiteY39" fmla="*/ 541542 h 605874"/>
              <a:gd name="connsiteX40" fmla="*/ 33978 w 418198"/>
              <a:gd name="connsiteY40" fmla="*/ 497973 h 605874"/>
              <a:gd name="connsiteX41" fmla="*/ 44470 w 418198"/>
              <a:gd name="connsiteY41" fmla="*/ 459133 h 605874"/>
              <a:gd name="connsiteX42" fmla="*/ 6587 w 418198"/>
              <a:gd name="connsiteY42" fmla="*/ 344280 h 605874"/>
              <a:gd name="connsiteX43" fmla="*/ 14200 w 418198"/>
              <a:gd name="connsiteY43" fmla="*/ 244351 h 605874"/>
              <a:gd name="connsiteX44" fmla="*/ 90246 w 418198"/>
              <a:gd name="connsiteY44" fmla="*/ 178907 h 605874"/>
              <a:gd name="connsiteX45" fmla="*/ 241220 w 418198"/>
              <a:gd name="connsiteY45" fmla="*/ 61251 h 605874"/>
              <a:gd name="connsiteX46" fmla="*/ 311786 w 418198"/>
              <a:gd name="connsiteY46" fmla="*/ 276052 h 605874"/>
              <a:gd name="connsiteX47" fmla="*/ 227390 w 418198"/>
              <a:gd name="connsiteY47" fmla="*/ 303714 h 605874"/>
              <a:gd name="connsiteX48" fmla="*/ 204184 w 418198"/>
              <a:gd name="connsiteY48" fmla="*/ 233098 h 605874"/>
              <a:gd name="connsiteX49" fmla="*/ 213089 w 418198"/>
              <a:gd name="connsiteY49" fmla="*/ 230169 h 605874"/>
              <a:gd name="connsiteX50" fmla="*/ 185790 w 418198"/>
              <a:gd name="connsiteY50" fmla="*/ 147482 h 605874"/>
              <a:gd name="connsiteX51" fmla="*/ 176998 w 418198"/>
              <a:gd name="connsiteY51" fmla="*/ 150374 h 605874"/>
              <a:gd name="connsiteX52" fmla="*/ 156824 w 418198"/>
              <a:gd name="connsiteY52" fmla="*/ 88983 h 605874"/>
              <a:gd name="connsiteX53" fmla="*/ 239456 w 418198"/>
              <a:gd name="connsiteY53" fmla="*/ 0 h 605874"/>
              <a:gd name="connsiteX54" fmla="*/ 253781 w 418198"/>
              <a:gd name="connsiteY54" fmla="*/ 43750 h 605874"/>
              <a:gd name="connsiteX55" fmla="*/ 125846 w 418198"/>
              <a:gd name="connsiteY55" fmla="*/ 85666 h 605874"/>
              <a:gd name="connsiteX56" fmla="*/ 111521 w 418198"/>
              <a:gd name="connsiteY56" fmla="*/ 41916 h 605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18198" h="605874">
                <a:moveTo>
                  <a:pt x="302953" y="299792"/>
                </a:moveTo>
                <a:lnTo>
                  <a:pt x="249019" y="317406"/>
                </a:lnTo>
                <a:lnTo>
                  <a:pt x="269813" y="380633"/>
                </a:lnTo>
                <a:cubicBezTo>
                  <a:pt x="273619" y="392314"/>
                  <a:pt x="284480" y="400102"/>
                  <a:pt x="296734" y="400102"/>
                </a:cubicBezTo>
                <a:cubicBezTo>
                  <a:pt x="299797" y="400102"/>
                  <a:pt x="302768" y="399731"/>
                  <a:pt x="305646" y="398711"/>
                </a:cubicBezTo>
                <a:cubicBezTo>
                  <a:pt x="312794" y="396394"/>
                  <a:pt x="318642" y="391387"/>
                  <a:pt x="322077" y="384620"/>
                </a:cubicBezTo>
                <a:cubicBezTo>
                  <a:pt x="325511" y="377852"/>
                  <a:pt x="326068" y="370157"/>
                  <a:pt x="323748" y="362926"/>
                </a:cubicBezTo>
                <a:close/>
                <a:moveTo>
                  <a:pt x="313908" y="278098"/>
                </a:moveTo>
                <a:lnTo>
                  <a:pt x="340086" y="357642"/>
                </a:lnTo>
                <a:cubicBezTo>
                  <a:pt x="343892" y="369137"/>
                  <a:pt x="342871" y="381468"/>
                  <a:pt x="337394" y="392314"/>
                </a:cubicBezTo>
                <a:cubicBezTo>
                  <a:pt x="331917" y="403161"/>
                  <a:pt x="322541" y="411227"/>
                  <a:pt x="310937" y="415028"/>
                </a:cubicBezTo>
                <a:cubicBezTo>
                  <a:pt x="306388" y="416511"/>
                  <a:pt x="301654" y="417253"/>
                  <a:pt x="296827" y="417253"/>
                </a:cubicBezTo>
                <a:cubicBezTo>
                  <a:pt x="277054" y="417253"/>
                  <a:pt x="259601" y="404737"/>
                  <a:pt x="253475" y="386010"/>
                </a:cubicBezTo>
                <a:lnTo>
                  <a:pt x="227389" y="306467"/>
                </a:lnTo>
                <a:close/>
                <a:moveTo>
                  <a:pt x="174927" y="169081"/>
                </a:moveTo>
                <a:lnTo>
                  <a:pt x="95631" y="195222"/>
                </a:lnTo>
                <a:cubicBezTo>
                  <a:pt x="66755" y="204677"/>
                  <a:pt x="43263" y="224885"/>
                  <a:pt x="29521" y="252045"/>
                </a:cubicBezTo>
                <a:cubicBezTo>
                  <a:pt x="15779" y="279299"/>
                  <a:pt x="13458" y="310167"/>
                  <a:pt x="22929" y="338996"/>
                </a:cubicBezTo>
                <a:lnTo>
                  <a:pt x="58305" y="441613"/>
                </a:lnTo>
                <a:cubicBezTo>
                  <a:pt x="71304" y="429284"/>
                  <a:pt x="87739" y="421961"/>
                  <a:pt x="105566" y="420478"/>
                </a:cubicBezTo>
                <a:lnTo>
                  <a:pt x="73254" y="322403"/>
                </a:lnTo>
                <a:cubicBezTo>
                  <a:pt x="68147" y="307015"/>
                  <a:pt x="69354" y="290422"/>
                  <a:pt x="76690" y="275869"/>
                </a:cubicBezTo>
                <a:cubicBezTo>
                  <a:pt x="84118" y="261315"/>
                  <a:pt x="96653" y="250470"/>
                  <a:pt x="112159" y="245371"/>
                </a:cubicBezTo>
                <a:lnTo>
                  <a:pt x="191454" y="219323"/>
                </a:lnTo>
                <a:close/>
                <a:moveTo>
                  <a:pt x="176998" y="150374"/>
                </a:moveTo>
                <a:lnTo>
                  <a:pt x="204184" y="233098"/>
                </a:lnTo>
                <a:lnTo>
                  <a:pt x="117544" y="261593"/>
                </a:lnTo>
                <a:cubicBezTo>
                  <a:pt x="94517" y="269195"/>
                  <a:pt x="81982" y="294038"/>
                  <a:pt x="89503" y="317027"/>
                </a:cubicBezTo>
                <a:lnTo>
                  <a:pt x="123858" y="421219"/>
                </a:lnTo>
                <a:cubicBezTo>
                  <a:pt x="151714" y="425484"/>
                  <a:pt x="174648" y="444023"/>
                  <a:pt x="184676" y="470071"/>
                </a:cubicBezTo>
                <a:lnTo>
                  <a:pt x="351438" y="420200"/>
                </a:lnTo>
                <a:cubicBezTo>
                  <a:pt x="357844" y="418253"/>
                  <a:pt x="364344" y="417326"/>
                  <a:pt x="370844" y="417326"/>
                </a:cubicBezTo>
                <a:cubicBezTo>
                  <a:pt x="393128" y="417326"/>
                  <a:pt x="410863" y="428543"/>
                  <a:pt x="416062" y="445970"/>
                </a:cubicBezTo>
                <a:lnTo>
                  <a:pt x="418198" y="453108"/>
                </a:lnTo>
                <a:lnTo>
                  <a:pt x="223395" y="541542"/>
                </a:lnTo>
                <a:lnTo>
                  <a:pt x="363416" y="541542"/>
                </a:lnTo>
                <a:lnTo>
                  <a:pt x="363416" y="605874"/>
                </a:lnTo>
                <a:lnTo>
                  <a:pt x="27200" y="605874"/>
                </a:lnTo>
                <a:lnTo>
                  <a:pt x="27200" y="541542"/>
                </a:lnTo>
                <a:lnTo>
                  <a:pt x="47441" y="541542"/>
                </a:lnTo>
                <a:cubicBezTo>
                  <a:pt x="38713" y="528749"/>
                  <a:pt x="33978" y="513454"/>
                  <a:pt x="33978" y="497973"/>
                </a:cubicBezTo>
                <a:cubicBezTo>
                  <a:pt x="33978" y="484347"/>
                  <a:pt x="37599" y="470998"/>
                  <a:pt x="44470" y="459133"/>
                </a:cubicBezTo>
                <a:lnTo>
                  <a:pt x="6587" y="344280"/>
                </a:lnTo>
                <a:cubicBezTo>
                  <a:pt x="-4277" y="311187"/>
                  <a:pt x="-1677" y="275591"/>
                  <a:pt x="14200" y="244351"/>
                </a:cubicBezTo>
                <a:cubicBezTo>
                  <a:pt x="29985" y="213112"/>
                  <a:pt x="57005" y="189845"/>
                  <a:pt x="90246" y="178907"/>
                </a:cubicBezTo>
                <a:close/>
                <a:moveTo>
                  <a:pt x="241220" y="61251"/>
                </a:moveTo>
                <a:lnTo>
                  <a:pt x="311786" y="276052"/>
                </a:lnTo>
                <a:lnTo>
                  <a:pt x="227390" y="303714"/>
                </a:lnTo>
                <a:lnTo>
                  <a:pt x="204184" y="233098"/>
                </a:lnTo>
                <a:lnTo>
                  <a:pt x="213089" y="230169"/>
                </a:lnTo>
                <a:lnTo>
                  <a:pt x="185790" y="147482"/>
                </a:lnTo>
                <a:lnTo>
                  <a:pt x="176998" y="150374"/>
                </a:lnTo>
                <a:lnTo>
                  <a:pt x="156824" y="88983"/>
                </a:lnTo>
                <a:close/>
                <a:moveTo>
                  <a:pt x="239456" y="0"/>
                </a:moveTo>
                <a:lnTo>
                  <a:pt x="253781" y="43750"/>
                </a:lnTo>
                <a:lnTo>
                  <a:pt x="125846" y="85666"/>
                </a:lnTo>
                <a:lnTo>
                  <a:pt x="111521" y="41916"/>
                </a:lnTo>
                <a:close/>
              </a:path>
            </a:pathLst>
          </a:custGeom>
          <a:gradFill>
            <a:gsLst>
              <a:gs pos="0">
                <a:srgbClr val="BAE0F2"/>
              </a:gs>
              <a:gs pos="100000">
                <a:srgbClr val="5A85D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cxnSp>
        <p:nvCxnSpPr>
          <p:cNvPr id="145" name="直接连接符 144">
            <a:extLst>
              <a:ext uri="{FF2B5EF4-FFF2-40B4-BE49-F238E27FC236}">
                <a16:creationId xmlns:a16="http://schemas.microsoft.com/office/drawing/2014/main" id="{876D82CB-E114-4035-8867-296887BCE20D}"/>
              </a:ext>
            </a:extLst>
          </p:cNvPr>
          <p:cNvCxnSpPr>
            <a:cxnSpLocks/>
          </p:cNvCxnSpPr>
          <p:nvPr/>
        </p:nvCxnSpPr>
        <p:spPr>
          <a:xfrm>
            <a:off x="7492466" y="3429000"/>
            <a:ext cx="4183597" cy="0"/>
          </a:xfrm>
          <a:prstGeom prst="line">
            <a:avLst/>
          </a:prstGeom>
          <a:ln w="12700" cap="rnd">
            <a:gradFill>
              <a:gsLst>
                <a:gs pos="0">
                  <a:srgbClr val="BAE0F2"/>
                </a:gs>
                <a:gs pos="100000">
                  <a:srgbClr val="5A85D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矩形 147">
            <a:extLst>
              <a:ext uri="{FF2B5EF4-FFF2-40B4-BE49-F238E27FC236}">
                <a16:creationId xmlns:a16="http://schemas.microsoft.com/office/drawing/2014/main" id="{6BB0BA46-6670-4186-9D56-7FB959D2298B}"/>
              </a:ext>
            </a:extLst>
          </p:cNvPr>
          <p:cNvSpPr/>
          <p:nvPr/>
        </p:nvSpPr>
        <p:spPr>
          <a:xfrm>
            <a:off x="8148577" y="3687936"/>
            <a:ext cx="3527487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ts val="600"/>
              </a:spcBef>
              <a:defRPr/>
            </a:pPr>
            <a:r>
              <a:rPr lang="zh-CN" altLang="en-US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lang="en-US" altLang="zh-CN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L="0" lvl="1">
              <a:spcBef>
                <a:spcPts val="600"/>
              </a:spcBef>
              <a:defRPr/>
            </a:pPr>
            <a:r>
              <a:rPr lang="zh-CN" altLang="en-US" sz="1400" dirty="0">
                <a:solidFill>
                  <a:srgbClr val="BAE0F2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</a:t>
            </a:r>
          </a:p>
        </p:txBody>
      </p: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2320A2E3-BDD1-4212-853C-99DD8C1A8F7A}"/>
              </a:ext>
            </a:extLst>
          </p:cNvPr>
          <p:cNvCxnSpPr>
            <a:cxnSpLocks/>
          </p:cNvCxnSpPr>
          <p:nvPr/>
        </p:nvCxnSpPr>
        <p:spPr>
          <a:xfrm>
            <a:off x="7492466" y="4812949"/>
            <a:ext cx="4183597" cy="0"/>
          </a:xfrm>
          <a:prstGeom prst="line">
            <a:avLst/>
          </a:prstGeom>
          <a:ln w="12700" cap="rnd">
            <a:gradFill>
              <a:gsLst>
                <a:gs pos="0">
                  <a:srgbClr val="BAE0F2"/>
                </a:gs>
                <a:gs pos="100000">
                  <a:srgbClr val="5A85D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矩形 149">
            <a:extLst>
              <a:ext uri="{FF2B5EF4-FFF2-40B4-BE49-F238E27FC236}">
                <a16:creationId xmlns:a16="http://schemas.microsoft.com/office/drawing/2014/main" id="{CACF4684-BBF0-4654-84E8-6D75130183BD}"/>
              </a:ext>
            </a:extLst>
          </p:cNvPr>
          <p:cNvSpPr/>
          <p:nvPr/>
        </p:nvSpPr>
        <p:spPr>
          <a:xfrm>
            <a:off x="8148577" y="5048216"/>
            <a:ext cx="3527487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ts val="600"/>
              </a:spcBef>
              <a:defRPr/>
            </a:pPr>
            <a:r>
              <a:rPr lang="zh-CN" altLang="en-US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lang="en-US" altLang="zh-CN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L="0" lvl="1">
              <a:spcBef>
                <a:spcPts val="600"/>
              </a:spcBef>
              <a:defRPr/>
            </a:pPr>
            <a:r>
              <a:rPr lang="zh-CN" altLang="en-US" sz="1400" dirty="0">
                <a:solidFill>
                  <a:srgbClr val="BAE0F2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</a:t>
            </a:r>
          </a:p>
        </p:txBody>
      </p:sp>
      <p:sp>
        <p:nvSpPr>
          <p:cNvPr id="151" name="文本框 150">
            <a:extLst>
              <a:ext uri="{FF2B5EF4-FFF2-40B4-BE49-F238E27FC236}">
                <a16:creationId xmlns:a16="http://schemas.microsoft.com/office/drawing/2014/main" id="{CF279139-3847-431A-8926-9A55FA088C4D}"/>
              </a:ext>
            </a:extLst>
          </p:cNvPr>
          <p:cNvSpPr txBox="1"/>
          <p:nvPr/>
        </p:nvSpPr>
        <p:spPr>
          <a:xfrm>
            <a:off x="515938" y="548500"/>
            <a:ext cx="3685624" cy="931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在此输入页标题</a:t>
            </a:r>
            <a:endParaRPr kumimoji="0" lang="en-US" altLang="zh-CN" sz="36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  <a:p>
            <a:pPr marL="36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spc="300" dirty="0">
                <a:solidFill>
                  <a:srgbClr val="BAE0F2"/>
                </a:solidFill>
                <a:latin typeface="Archivo Narrow" panose="020B0506020202020B04" pitchFamily="34" charset="0"/>
                <a:ea typeface="思源黑体 CN Light" panose="020B0300000000000000" pitchFamily="34" charset="-122"/>
              </a:rPr>
              <a:t>TITLE HERE</a:t>
            </a:r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0C8B30E4-4AFE-4431-9BE0-9C394AB26B76}"/>
              </a:ext>
            </a:extLst>
          </p:cNvPr>
          <p:cNvSpPr txBox="1"/>
          <p:nvPr/>
        </p:nvSpPr>
        <p:spPr>
          <a:xfrm>
            <a:off x="4291126" y="3290286"/>
            <a:ext cx="2596647" cy="3028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B789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输入小标题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4B7897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defRPr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点击此处输入文本，文本内容应尽量简约精炼，尽可能减少赘余的内容，并和本页呈现的主题高度相关。点击此处输入文本，文本内容应尽量简约精炼，尽可能减少赘余的内容，并和本页呈现的主题高度相关。</a:t>
            </a:r>
          </a:p>
        </p:txBody>
      </p:sp>
    </p:spTree>
    <p:extLst>
      <p:ext uri="{BB962C8B-B14F-4D97-AF65-F5344CB8AC3E}">
        <p14:creationId xmlns:p14="http://schemas.microsoft.com/office/powerpoint/2010/main" val="2996654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îśḷïḓê">
            <a:extLst>
              <a:ext uri="{FF2B5EF4-FFF2-40B4-BE49-F238E27FC236}">
                <a16:creationId xmlns:a16="http://schemas.microsoft.com/office/drawing/2014/main" id="{4DA1E612-EC72-47C0-85E6-80986C21ECB1}"/>
              </a:ext>
            </a:extLst>
          </p:cNvPr>
          <p:cNvSpPr/>
          <p:nvPr/>
        </p:nvSpPr>
        <p:spPr>
          <a:xfrm>
            <a:off x="4676776" y="-6350"/>
            <a:ext cx="7515224" cy="6870700"/>
          </a:xfrm>
          <a:prstGeom prst="rect">
            <a:avLst/>
          </a:prstGeom>
          <a:blipFill dpi="0" rotWithShape="1">
            <a:blip r:embed="rId3">
              <a:duotone>
                <a:prstClr val="black"/>
                <a:srgbClr val="BAE0F2">
                  <a:tint val="45000"/>
                  <a:satMod val="400000"/>
                </a:srgbClr>
              </a:duotone>
            </a:blip>
            <a:srcRect/>
            <a:tile tx="0" ty="0" sx="80000" sy="80000" flip="none" algn="ctr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4" name="îśḷïḓê">
            <a:extLst>
              <a:ext uri="{FF2B5EF4-FFF2-40B4-BE49-F238E27FC236}">
                <a16:creationId xmlns:a16="http://schemas.microsoft.com/office/drawing/2014/main" id="{0A91AA66-B5BF-45E0-A14B-335891183B2E}"/>
              </a:ext>
            </a:extLst>
          </p:cNvPr>
          <p:cNvSpPr/>
          <p:nvPr/>
        </p:nvSpPr>
        <p:spPr>
          <a:xfrm>
            <a:off x="4676776" y="-12700"/>
            <a:ext cx="7515224" cy="6870700"/>
          </a:xfrm>
          <a:prstGeom prst="rect">
            <a:avLst/>
          </a:prstGeom>
          <a:gradFill>
            <a:gsLst>
              <a:gs pos="0">
                <a:srgbClr val="74B9E8">
                  <a:alpha val="62000"/>
                </a:srgbClr>
              </a:gs>
              <a:gs pos="100000">
                <a:srgbClr val="374174">
                  <a:alpha val="6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5" name="îṥľïde">
            <a:extLst>
              <a:ext uri="{FF2B5EF4-FFF2-40B4-BE49-F238E27FC236}">
                <a16:creationId xmlns:a16="http://schemas.microsoft.com/office/drawing/2014/main" id="{67A856E0-8463-42FA-83CE-7ACFA0A58D91}"/>
              </a:ext>
            </a:extLst>
          </p:cNvPr>
          <p:cNvSpPr/>
          <p:nvPr/>
        </p:nvSpPr>
        <p:spPr>
          <a:xfrm>
            <a:off x="515938" y="1993900"/>
            <a:ext cx="5145720" cy="431482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pic>
        <p:nvPicPr>
          <p:cNvPr id="25" name="图形 24">
            <a:extLst>
              <a:ext uri="{FF2B5EF4-FFF2-40B4-BE49-F238E27FC236}">
                <a16:creationId xmlns:a16="http://schemas.microsoft.com/office/drawing/2014/main" id="{1BAA7C05-31B8-486C-B0CA-82C2384F9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44123" y="549275"/>
            <a:ext cx="2831940" cy="520356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95DD48EA-CE7C-4DA5-B205-3F669BB8FD9D}"/>
              </a:ext>
            </a:extLst>
          </p:cNvPr>
          <p:cNvSpPr txBox="1"/>
          <p:nvPr/>
        </p:nvSpPr>
        <p:spPr>
          <a:xfrm>
            <a:off x="515938" y="548500"/>
            <a:ext cx="3685624" cy="931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在此输入页标题</a:t>
            </a:r>
            <a:endParaRPr kumimoji="0" lang="en-US" altLang="zh-CN" sz="36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  <a:p>
            <a:pPr marL="36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spc="300" dirty="0">
                <a:solidFill>
                  <a:srgbClr val="BAE0F2"/>
                </a:solidFill>
                <a:latin typeface="Archivo Narrow" panose="020B0506020202020B04" pitchFamily="34" charset="0"/>
                <a:ea typeface="思源黑体 CN Light" panose="020B0300000000000000" pitchFamily="34" charset="-122"/>
              </a:rPr>
              <a:t>TITLE HERE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BD3182F-FFC3-4D0D-A96F-C4E42C5C1F11}"/>
              </a:ext>
            </a:extLst>
          </p:cNvPr>
          <p:cNvGrpSpPr/>
          <p:nvPr/>
        </p:nvGrpSpPr>
        <p:grpSpPr>
          <a:xfrm>
            <a:off x="694481" y="2046514"/>
            <a:ext cx="4743637" cy="1015663"/>
            <a:chOff x="694481" y="2103593"/>
            <a:chExt cx="4743637" cy="1015663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A2603A07-CCA8-48EE-8219-F4C591AD0AC4}"/>
                </a:ext>
              </a:extLst>
            </p:cNvPr>
            <p:cNvSpPr/>
            <p:nvPr/>
          </p:nvSpPr>
          <p:spPr>
            <a:xfrm>
              <a:off x="1544515" y="2242093"/>
              <a:ext cx="3893603" cy="877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>
                <a:spcBef>
                  <a:spcPts val="600"/>
                </a:spcBef>
                <a:defRPr/>
              </a:pPr>
              <a:r>
                <a:rPr lang="zh-CN" altLang="en-US" dirty="0">
                  <a:solidFill>
                    <a:srgbClr val="4B789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anose="020B0606030504020204" pitchFamily="34" charset="0"/>
                </a:rPr>
                <a:t>输入条目标题</a:t>
              </a:r>
              <a:endParaRPr lang="en-US" altLang="zh-CN" dirty="0">
                <a:solidFill>
                  <a:srgbClr val="4B789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endParaRPr>
            </a:p>
            <a:p>
              <a:pPr marL="0" lvl="1">
                <a:spcBef>
                  <a:spcPts val="600"/>
                </a:spcBef>
                <a:defRPr/>
              </a:pPr>
              <a:r>
                <a:rPr lang="zh-CN" altLang="en-US" sz="1400" dirty="0">
                  <a:solidFill>
                    <a:schemeClr val="bg2">
                      <a:lumMod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606030504020204" pitchFamily="34" charset="0"/>
                </a:rPr>
                <a:t>点击此处输入文本，文本内容应尽量简约精炼，尽可能减少赘余的内容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CCFB415-F2EA-412C-8026-D8CF21AC0E90}"/>
                </a:ext>
              </a:extLst>
            </p:cNvPr>
            <p:cNvSpPr txBox="1"/>
            <p:nvPr/>
          </p:nvSpPr>
          <p:spPr>
            <a:xfrm>
              <a:off x="694481" y="2103593"/>
              <a:ext cx="9491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gradFill>
                    <a:gsLst>
                      <a:gs pos="0">
                        <a:srgbClr val="4B7897"/>
                      </a:gs>
                      <a:gs pos="100000">
                        <a:srgbClr val="5B8CAD"/>
                      </a:gs>
                    </a:gsLst>
                    <a:lin ang="5400000" scaled="0"/>
                  </a:gradFill>
                  <a:latin typeface="站酷小薇LOGO体" panose="02010600010101010101" pitchFamily="2" charset="-122"/>
                  <a:ea typeface="站酷小薇LOGO体" panose="02010600010101010101" pitchFamily="2" charset="-122"/>
                </a:rPr>
                <a:t>01</a:t>
              </a:r>
              <a:endParaRPr lang="zh-CN" altLang="en-US" sz="6000" dirty="0">
                <a:gradFill>
                  <a:gsLst>
                    <a:gs pos="0">
                      <a:srgbClr val="4B7897"/>
                    </a:gs>
                    <a:gs pos="100000">
                      <a:srgbClr val="5B8CAD"/>
                    </a:gs>
                  </a:gsLst>
                  <a:lin ang="5400000" scaled="0"/>
                </a:gradFill>
                <a:latin typeface="站酷小薇LOGO体" panose="02010600010101010101" pitchFamily="2" charset="-122"/>
                <a:ea typeface="站酷小薇LOGO体" panose="02010600010101010101" pitchFamily="2" charset="-122"/>
              </a:endParaRPr>
            </a:p>
          </p:txBody>
        </p: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9FC2D3F8-CFBE-484C-A50B-A83C2B1804B6}"/>
              </a:ext>
            </a:extLst>
          </p:cNvPr>
          <p:cNvSpPr/>
          <p:nvPr/>
        </p:nvSpPr>
        <p:spPr>
          <a:xfrm>
            <a:off x="7163692" y="5423578"/>
            <a:ext cx="4512370" cy="88514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5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7897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必要时可为图片添加注释内容</a:t>
            </a:r>
            <a:endParaRPr lang="en-US" altLang="zh-CN" dirty="0">
              <a:solidFill>
                <a:srgbClr val="4B7897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7425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Add comment to the image if necessary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2E48615-B5A9-491D-A861-C321F82B192F}"/>
              </a:ext>
            </a:extLst>
          </p:cNvPr>
          <p:cNvGrpSpPr/>
          <p:nvPr/>
        </p:nvGrpSpPr>
        <p:grpSpPr>
          <a:xfrm>
            <a:off x="694481" y="3063058"/>
            <a:ext cx="4743637" cy="1015663"/>
            <a:chOff x="694481" y="3119256"/>
            <a:chExt cx="4743637" cy="1015663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47261D0D-FF29-45D7-A43E-3A345D9C3C4F}"/>
                </a:ext>
              </a:extLst>
            </p:cNvPr>
            <p:cNvSpPr/>
            <p:nvPr/>
          </p:nvSpPr>
          <p:spPr>
            <a:xfrm>
              <a:off x="1544515" y="3257756"/>
              <a:ext cx="3893603" cy="877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>
                <a:spcBef>
                  <a:spcPts val="600"/>
                </a:spcBef>
                <a:defRPr/>
              </a:pPr>
              <a:r>
                <a:rPr lang="zh-CN" altLang="en-US" dirty="0">
                  <a:solidFill>
                    <a:srgbClr val="4B789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anose="020B0606030504020204" pitchFamily="34" charset="0"/>
                </a:rPr>
                <a:t>输入条目标题</a:t>
              </a:r>
              <a:endParaRPr lang="en-US" altLang="zh-CN" dirty="0">
                <a:solidFill>
                  <a:srgbClr val="4B789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endParaRPr>
            </a:p>
            <a:p>
              <a:pPr marL="0" lvl="1">
                <a:spcBef>
                  <a:spcPts val="600"/>
                </a:spcBef>
                <a:defRPr/>
              </a:pPr>
              <a:r>
                <a:rPr lang="zh-CN" altLang="en-US" sz="1400" dirty="0">
                  <a:solidFill>
                    <a:schemeClr val="bg2">
                      <a:lumMod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606030504020204" pitchFamily="34" charset="0"/>
                </a:rPr>
                <a:t>点击此处输入文本，文本内容应尽量简约精炼，尽可能减少赘余的内容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DF6B39F2-A1A1-43A5-9743-41366CE96940}"/>
                </a:ext>
              </a:extLst>
            </p:cNvPr>
            <p:cNvSpPr txBox="1"/>
            <p:nvPr/>
          </p:nvSpPr>
          <p:spPr>
            <a:xfrm>
              <a:off x="694481" y="3119256"/>
              <a:ext cx="9491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gradFill>
                    <a:gsLst>
                      <a:gs pos="0">
                        <a:srgbClr val="4B7897"/>
                      </a:gs>
                      <a:gs pos="100000">
                        <a:srgbClr val="5B8CAD"/>
                      </a:gs>
                    </a:gsLst>
                    <a:lin ang="5400000" scaled="0"/>
                  </a:gradFill>
                  <a:latin typeface="站酷小薇LOGO体" panose="02010600010101010101" pitchFamily="2" charset="-122"/>
                  <a:ea typeface="站酷小薇LOGO体" panose="02010600010101010101" pitchFamily="2" charset="-122"/>
                </a:rPr>
                <a:t>02</a:t>
              </a:r>
              <a:endParaRPr lang="zh-CN" altLang="en-US" sz="6000" dirty="0">
                <a:gradFill>
                  <a:gsLst>
                    <a:gs pos="0">
                      <a:srgbClr val="4B7897"/>
                    </a:gs>
                    <a:gs pos="100000">
                      <a:srgbClr val="5B8CAD"/>
                    </a:gs>
                  </a:gsLst>
                  <a:lin ang="5400000" scaled="0"/>
                </a:gradFill>
                <a:latin typeface="站酷小薇LOGO体" panose="02010600010101010101" pitchFamily="2" charset="-122"/>
                <a:ea typeface="站酷小薇LOGO体" panose="02010600010101010101" pitchFamily="2" charset="-122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00F6DE61-4C7E-4D39-A393-531786546407}"/>
              </a:ext>
            </a:extLst>
          </p:cNvPr>
          <p:cNvGrpSpPr/>
          <p:nvPr/>
        </p:nvGrpSpPr>
        <p:grpSpPr>
          <a:xfrm>
            <a:off x="694481" y="4079602"/>
            <a:ext cx="4743637" cy="1015663"/>
            <a:chOff x="694481" y="4137563"/>
            <a:chExt cx="4743637" cy="1015663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3CE5B82-E24F-4E69-A8EC-9373284491DD}"/>
                </a:ext>
              </a:extLst>
            </p:cNvPr>
            <p:cNvSpPr/>
            <p:nvPr/>
          </p:nvSpPr>
          <p:spPr>
            <a:xfrm>
              <a:off x="1544515" y="4276063"/>
              <a:ext cx="3893603" cy="877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>
                <a:spcBef>
                  <a:spcPts val="600"/>
                </a:spcBef>
                <a:defRPr/>
              </a:pPr>
              <a:r>
                <a:rPr lang="zh-CN" altLang="en-US" dirty="0">
                  <a:solidFill>
                    <a:srgbClr val="4B789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anose="020B0606030504020204" pitchFamily="34" charset="0"/>
                </a:rPr>
                <a:t>输入条目标题</a:t>
              </a:r>
              <a:endParaRPr lang="en-US" altLang="zh-CN" dirty="0">
                <a:solidFill>
                  <a:srgbClr val="4B789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endParaRPr>
            </a:p>
            <a:p>
              <a:pPr marL="0" lvl="1">
                <a:spcBef>
                  <a:spcPts val="600"/>
                </a:spcBef>
                <a:defRPr/>
              </a:pPr>
              <a:r>
                <a:rPr lang="zh-CN" altLang="en-US" sz="1400" dirty="0">
                  <a:solidFill>
                    <a:schemeClr val="bg2">
                      <a:lumMod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606030504020204" pitchFamily="34" charset="0"/>
                </a:rPr>
                <a:t>点击此处输入文本，文本内容应尽量简约精炼，尽可能减少赘余的内容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F59796BD-D832-4B65-9369-F4A6D81B8DB0}"/>
                </a:ext>
              </a:extLst>
            </p:cNvPr>
            <p:cNvSpPr txBox="1"/>
            <p:nvPr/>
          </p:nvSpPr>
          <p:spPr>
            <a:xfrm>
              <a:off x="694481" y="4137563"/>
              <a:ext cx="9491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gradFill>
                    <a:gsLst>
                      <a:gs pos="0">
                        <a:srgbClr val="4B7897"/>
                      </a:gs>
                      <a:gs pos="100000">
                        <a:srgbClr val="5B8CAD"/>
                      </a:gs>
                    </a:gsLst>
                    <a:lin ang="5400000" scaled="0"/>
                  </a:gradFill>
                  <a:latin typeface="站酷小薇LOGO体" panose="02010600010101010101" pitchFamily="2" charset="-122"/>
                  <a:ea typeface="站酷小薇LOGO体" panose="02010600010101010101" pitchFamily="2" charset="-122"/>
                </a:rPr>
                <a:t>03</a:t>
              </a:r>
              <a:endParaRPr lang="zh-CN" altLang="en-US" sz="6000" dirty="0">
                <a:gradFill>
                  <a:gsLst>
                    <a:gs pos="0">
                      <a:srgbClr val="4B7897"/>
                    </a:gs>
                    <a:gs pos="100000">
                      <a:srgbClr val="5B8CAD"/>
                    </a:gs>
                  </a:gsLst>
                  <a:lin ang="5400000" scaled="0"/>
                </a:gradFill>
                <a:latin typeface="站酷小薇LOGO体" panose="02010600010101010101" pitchFamily="2" charset="-122"/>
                <a:ea typeface="站酷小薇LOGO体" panose="02010600010101010101" pitchFamily="2" charset="-122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8A2B8F30-6068-4F73-B237-353E3D28ECD4}"/>
              </a:ext>
            </a:extLst>
          </p:cNvPr>
          <p:cNvGrpSpPr/>
          <p:nvPr/>
        </p:nvGrpSpPr>
        <p:grpSpPr>
          <a:xfrm>
            <a:off x="694481" y="5096147"/>
            <a:ext cx="4743637" cy="1015663"/>
            <a:chOff x="694481" y="5153226"/>
            <a:chExt cx="4743637" cy="1015663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A98C7E86-6554-44A1-BD05-D5292A172956}"/>
                </a:ext>
              </a:extLst>
            </p:cNvPr>
            <p:cNvSpPr/>
            <p:nvPr/>
          </p:nvSpPr>
          <p:spPr>
            <a:xfrm>
              <a:off x="1544515" y="5291726"/>
              <a:ext cx="3893603" cy="877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>
                <a:spcBef>
                  <a:spcPts val="600"/>
                </a:spcBef>
                <a:defRPr/>
              </a:pPr>
              <a:r>
                <a:rPr lang="zh-CN" altLang="en-US" dirty="0">
                  <a:solidFill>
                    <a:srgbClr val="4B789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anose="020B0606030504020204" pitchFamily="34" charset="0"/>
                </a:rPr>
                <a:t>输入条目标题</a:t>
              </a:r>
              <a:endParaRPr lang="en-US" altLang="zh-CN" dirty="0">
                <a:solidFill>
                  <a:srgbClr val="4B789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endParaRPr>
            </a:p>
            <a:p>
              <a:pPr marL="0" lvl="1">
                <a:spcBef>
                  <a:spcPts val="600"/>
                </a:spcBef>
                <a:defRPr/>
              </a:pPr>
              <a:r>
                <a:rPr lang="zh-CN" altLang="en-US" sz="1400" dirty="0">
                  <a:solidFill>
                    <a:schemeClr val="bg2">
                      <a:lumMod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606030504020204" pitchFamily="34" charset="0"/>
                </a:rPr>
                <a:t>点击此处输入文本，文本内容应尽量简约精炼，尽可能减少赘余的内容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A273FF89-EDD7-4B51-B6E0-637E4C7D4E0C}"/>
                </a:ext>
              </a:extLst>
            </p:cNvPr>
            <p:cNvSpPr txBox="1"/>
            <p:nvPr/>
          </p:nvSpPr>
          <p:spPr>
            <a:xfrm>
              <a:off x="694481" y="5153226"/>
              <a:ext cx="9491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gradFill>
                    <a:gsLst>
                      <a:gs pos="0">
                        <a:srgbClr val="4B7897"/>
                      </a:gs>
                      <a:gs pos="100000">
                        <a:srgbClr val="5B8CAD"/>
                      </a:gs>
                    </a:gsLst>
                    <a:lin ang="5400000" scaled="0"/>
                  </a:gradFill>
                  <a:latin typeface="站酷小薇LOGO体" panose="02010600010101010101" pitchFamily="2" charset="-122"/>
                  <a:ea typeface="站酷小薇LOGO体" panose="02010600010101010101" pitchFamily="2" charset="-122"/>
                </a:rPr>
                <a:t>04</a:t>
              </a:r>
              <a:endParaRPr lang="zh-CN" altLang="en-US" sz="6000" dirty="0">
                <a:gradFill>
                  <a:gsLst>
                    <a:gs pos="0">
                      <a:srgbClr val="4B7897"/>
                    </a:gs>
                    <a:gs pos="100000">
                      <a:srgbClr val="5B8CAD"/>
                    </a:gs>
                  </a:gsLst>
                  <a:lin ang="5400000" scaled="0"/>
                </a:gradFill>
                <a:latin typeface="站酷小薇LOGO体" panose="02010600010101010101" pitchFamily="2" charset="-122"/>
                <a:ea typeface="站酷小薇LOGO体" panose="0201060001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24773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4180108"/>
  <p:tag name="MH_LIBRARY" val="GRAPHIC"/>
  <p:tag name="MH_ORDER" val="Freeform 5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4180108"/>
  <p:tag name="MH_LIBRARY" val="GRAPHIC"/>
  <p:tag name="MH_ORDER" val="Freeform 5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4180108"/>
  <p:tag name="MH_LIBRARY" val="GRAPHIC"/>
  <p:tag name="MH_ORDER" val="Freeform 5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4180108"/>
  <p:tag name="MH_LIBRARY" val="GRAPHIC"/>
  <p:tag name="MH_ORDER" val="Freeform 5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4180108"/>
  <p:tag name="MH_LIBRARY" val="GRAPHIC"/>
  <p:tag name="MH_ORDER" val="Freeform 5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4180108"/>
  <p:tag name="MH_LIBRARY" val="GRAPHIC"/>
  <p:tag name="MH_ORDER" val="Freeform 5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dde2c2de-4721-42d5-ad7a-0e7cc1010371"/>
</p:tagLst>
</file>

<file path=ppt/theme/theme1.xml><?xml version="1.0" encoding="utf-8"?>
<a:theme xmlns:a="http://schemas.openxmlformats.org/drawingml/2006/main" name="已停用母版样式">
  <a:themeElements>
    <a:clrScheme name="南方科技大学专属配色方案 01">
      <a:dk1>
        <a:srgbClr val="ED6C00"/>
      </a:dk1>
      <a:lt1>
        <a:srgbClr val="FFFFFF"/>
      </a:lt1>
      <a:dk2>
        <a:srgbClr val="01605A"/>
      </a:dk2>
      <a:lt2>
        <a:srgbClr val="F2F2F2"/>
      </a:lt2>
      <a:accent1>
        <a:srgbClr val="003F43"/>
      </a:accent1>
      <a:accent2>
        <a:srgbClr val="ED6C00"/>
      </a:accent2>
      <a:accent3>
        <a:srgbClr val="2BB7B3"/>
      </a:accent3>
      <a:accent4>
        <a:srgbClr val="01605A"/>
      </a:accent4>
      <a:accent5>
        <a:srgbClr val="77D3D2"/>
      </a:accent5>
      <a:accent6>
        <a:srgbClr val="DBF6EF"/>
      </a:accent6>
      <a:hlink>
        <a:srgbClr val="2BB7B3"/>
      </a:hlink>
      <a:folHlink>
        <a:srgbClr val="01605A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1401</TotalTime>
  <Words>2024</Words>
  <Application>Microsoft Office PowerPoint</Application>
  <PresentationFormat>宽屏</PresentationFormat>
  <Paragraphs>184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等线</vt:lpstr>
      <vt:lpstr>思源黑体 CN Bold</vt:lpstr>
      <vt:lpstr>思源黑体 CN Heavy</vt:lpstr>
      <vt:lpstr>思源黑体 CN Light</vt:lpstr>
      <vt:lpstr>思源黑体 CN Regular</vt:lpstr>
      <vt:lpstr>站酷小薇LOGO体</vt:lpstr>
      <vt:lpstr>Archivo Narrow</vt:lpstr>
      <vt:lpstr>Archivo Narrow SemiBold</vt:lpstr>
      <vt:lpstr>Arial</vt:lpstr>
      <vt:lpstr>已停用母版样式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Yaojia Zhang</dc:creator>
  <cp:lastModifiedBy>Yaojia Zhang</cp:lastModifiedBy>
  <cp:revision>48</cp:revision>
  <dcterms:created xsi:type="dcterms:W3CDTF">2019-12-19T07:45:53Z</dcterms:created>
  <dcterms:modified xsi:type="dcterms:W3CDTF">2019-12-30T07:28:07Z</dcterms:modified>
</cp:coreProperties>
</file>